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144BC"/>
    <a:srgbClr val="EE6EA8"/>
    <a:srgbClr val="9919E7"/>
    <a:srgbClr val="F8CC92"/>
    <a:srgbClr val="FAB0EF"/>
    <a:srgbClr val="B85410"/>
    <a:srgbClr val="CC00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DCB1867-25AC-45E1-86A4-2F15F161C39B}" v="2" dt="2025-12-14T14:57:17.5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0" d="100"/>
          <a:sy n="80" d="100"/>
        </p:scale>
        <p:origin x="62" y="39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aine Greenaway" userId="be3f84e2-4b75-49a4-a684-317b21c5f8a4" providerId="ADAL" clId="{80495262-90A4-476C-A981-65372BB19774}"/>
    <pc:docChg chg="modSld">
      <pc:chgData name="Elaine Greenaway" userId="be3f84e2-4b75-49a4-a684-317b21c5f8a4" providerId="ADAL" clId="{80495262-90A4-476C-A981-65372BB19774}" dt="2025-12-14T15:05:26.434" v="421" actId="1037"/>
      <pc:docMkLst>
        <pc:docMk/>
      </pc:docMkLst>
      <pc:sldChg chg="modSp mod setBg">
        <pc:chgData name="Elaine Greenaway" userId="be3f84e2-4b75-49a4-a684-317b21c5f8a4" providerId="ADAL" clId="{80495262-90A4-476C-A981-65372BB19774}" dt="2025-12-14T15:05:26.434" v="421" actId="1037"/>
        <pc:sldMkLst>
          <pc:docMk/>
          <pc:sldMk cId="1740846424" sldId="259"/>
        </pc:sldMkLst>
        <pc:spChg chg="mod">
          <ac:chgData name="Elaine Greenaway" userId="be3f84e2-4b75-49a4-a684-317b21c5f8a4" providerId="ADAL" clId="{80495262-90A4-476C-A981-65372BB19774}" dt="2025-12-14T14:59:10.159" v="230" actId="1037"/>
          <ac:spMkLst>
            <pc:docMk/>
            <pc:sldMk cId="1740846424" sldId="259"/>
            <ac:spMk id="2" creationId="{9709676B-7FE6-4D71-9CA5-0B12A102C4C4}"/>
          </ac:spMkLst>
        </pc:spChg>
        <pc:spChg chg="mod ord">
          <ac:chgData name="Elaine Greenaway" userId="be3f84e2-4b75-49a4-a684-317b21c5f8a4" providerId="ADAL" clId="{80495262-90A4-476C-A981-65372BB19774}" dt="2025-12-14T14:59:53.864" v="275" actId="207"/>
          <ac:spMkLst>
            <pc:docMk/>
            <pc:sldMk cId="1740846424" sldId="259"/>
            <ac:spMk id="3" creationId="{75D6C3C3-AC62-497D-97B8-765513714663}"/>
          </ac:spMkLst>
        </pc:spChg>
        <pc:spChg chg="mod">
          <ac:chgData name="Elaine Greenaway" userId="be3f84e2-4b75-49a4-a684-317b21c5f8a4" providerId="ADAL" clId="{80495262-90A4-476C-A981-65372BB19774}" dt="2025-12-14T15:05:23" v="419" actId="1037"/>
          <ac:spMkLst>
            <pc:docMk/>
            <pc:sldMk cId="1740846424" sldId="259"/>
            <ac:spMk id="4" creationId="{420A3E73-D971-4263-A1E2-D85D564ECEFD}"/>
          </ac:spMkLst>
        </pc:spChg>
        <pc:spChg chg="mod">
          <ac:chgData name="Elaine Greenaway" userId="be3f84e2-4b75-49a4-a684-317b21c5f8a4" providerId="ADAL" clId="{80495262-90A4-476C-A981-65372BB19774}" dt="2025-12-14T15:05:26.434" v="421" actId="1037"/>
          <ac:spMkLst>
            <pc:docMk/>
            <pc:sldMk cId="1740846424" sldId="259"/>
            <ac:spMk id="5" creationId="{7815C57E-CA20-47F3-BAD8-FAC3ECBCE463}"/>
          </ac:spMkLst>
        </pc:spChg>
        <pc:spChg chg="mod">
          <ac:chgData name="Elaine Greenaway" userId="be3f84e2-4b75-49a4-a684-317b21c5f8a4" providerId="ADAL" clId="{80495262-90A4-476C-A981-65372BB19774}" dt="2025-12-14T15:02:02.873" v="340" actId="1037"/>
          <ac:spMkLst>
            <pc:docMk/>
            <pc:sldMk cId="1740846424" sldId="259"/>
            <ac:spMk id="6" creationId="{1C38222C-E7C5-4EFB-9D0A-8F7EB651F50C}"/>
          </ac:spMkLst>
        </pc:spChg>
        <pc:spChg chg="mod">
          <ac:chgData name="Elaine Greenaway" userId="be3f84e2-4b75-49a4-a684-317b21c5f8a4" providerId="ADAL" clId="{80495262-90A4-476C-A981-65372BB19774}" dt="2025-12-14T14:58:59.814" v="218" actId="207"/>
          <ac:spMkLst>
            <pc:docMk/>
            <pc:sldMk cId="1740846424" sldId="259"/>
            <ac:spMk id="7" creationId="{9BB6661E-C2D6-44E3-B967-E118C77B4A57}"/>
          </ac:spMkLst>
        </pc:spChg>
        <pc:spChg chg="mod">
          <ac:chgData name="Elaine Greenaway" userId="be3f84e2-4b75-49a4-a684-317b21c5f8a4" providerId="ADAL" clId="{80495262-90A4-476C-A981-65372BB19774}" dt="2025-12-14T15:02:22.550" v="353" actId="1037"/>
          <ac:spMkLst>
            <pc:docMk/>
            <pc:sldMk cId="1740846424" sldId="259"/>
            <ac:spMk id="8" creationId="{13B44B38-1008-4759-9462-77B47370745F}"/>
          </ac:spMkLst>
        </pc:spChg>
        <pc:spChg chg="mod">
          <ac:chgData name="Elaine Greenaway" userId="be3f84e2-4b75-49a4-a684-317b21c5f8a4" providerId="ADAL" clId="{80495262-90A4-476C-A981-65372BB19774}" dt="2025-12-14T15:03:42.735" v="362" actId="20577"/>
          <ac:spMkLst>
            <pc:docMk/>
            <pc:sldMk cId="1740846424" sldId="259"/>
            <ac:spMk id="9" creationId="{B560E219-9AAC-45B0-ADCB-B7C46937089C}"/>
          </ac:spMkLst>
        </pc:spChg>
        <pc:picChg chg="mod">
          <ac:chgData name="Elaine Greenaway" userId="be3f84e2-4b75-49a4-a684-317b21c5f8a4" providerId="ADAL" clId="{80495262-90A4-476C-A981-65372BB19774}" dt="2025-12-14T15:00:17.136" v="279" actId="1038"/>
          <ac:picMkLst>
            <pc:docMk/>
            <pc:sldMk cId="1740846424" sldId="259"/>
            <ac:picMk id="15" creationId="{8D735FA3-91EC-761F-96B5-57ED430FD27B}"/>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35C3E-4B2E-40B9-9E9A-0065888CFCA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CEC18E6-7F4A-4609-A871-CDECAC711E9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DD73675-339E-42D6-93CE-D16E0C84A10D}"/>
              </a:ext>
            </a:extLst>
          </p:cNvPr>
          <p:cNvSpPr>
            <a:spLocks noGrp="1"/>
          </p:cNvSpPr>
          <p:nvPr>
            <p:ph type="dt" sz="half" idx="10"/>
          </p:nvPr>
        </p:nvSpPr>
        <p:spPr/>
        <p:txBody>
          <a:bodyPr/>
          <a:lstStyle/>
          <a:p>
            <a:fld id="{0A7BFF71-2958-45C3-BD61-FBF2A1A4EC10}" type="datetimeFigureOut">
              <a:rPr lang="en-GB" smtClean="0"/>
              <a:t>14/12/2025</a:t>
            </a:fld>
            <a:endParaRPr lang="en-GB"/>
          </a:p>
        </p:txBody>
      </p:sp>
      <p:sp>
        <p:nvSpPr>
          <p:cNvPr id="5" name="Footer Placeholder 4">
            <a:extLst>
              <a:ext uri="{FF2B5EF4-FFF2-40B4-BE49-F238E27FC236}">
                <a16:creationId xmlns:a16="http://schemas.microsoft.com/office/drawing/2014/main" id="{81552B50-C750-46AC-BB38-33F4CE1A42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8776F1-B242-4C50-8715-A7DA56765BF3}"/>
              </a:ext>
            </a:extLst>
          </p:cNvPr>
          <p:cNvSpPr>
            <a:spLocks noGrp="1"/>
          </p:cNvSpPr>
          <p:nvPr>
            <p:ph type="sldNum" sz="quarter" idx="12"/>
          </p:nvPr>
        </p:nvSpPr>
        <p:spPr/>
        <p:txBody>
          <a:bodyPr/>
          <a:lstStyle/>
          <a:p>
            <a:fld id="{3B4E41C7-D916-4CC6-B6B7-80CCD426599D}" type="slidenum">
              <a:rPr lang="en-GB" smtClean="0"/>
              <a:t>‹#›</a:t>
            </a:fld>
            <a:endParaRPr lang="en-GB"/>
          </a:p>
        </p:txBody>
      </p:sp>
    </p:spTree>
    <p:extLst>
      <p:ext uri="{BB962C8B-B14F-4D97-AF65-F5344CB8AC3E}">
        <p14:creationId xmlns:p14="http://schemas.microsoft.com/office/powerpoint/2010/main" val="2595151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75122-9C71-4A3B-B5CC-B825B5843A5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946194C-AA86-4C52-B0FB-82F8114B23A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836374E-56D7-410B-9A6D-6933CCCE4529}"/>
              </a:ext>
            </a:extLst>
          </p:cNvPr>
          <p:cNvSpPr>
            <a:spLocks noGrp="1"/>
          </p:cNvSpPr>
          <p:nvPr>
            <p:ph type="dt" sz="half" idx="10"/>
          </p:nvPr>
        </p:nvSpPr>
        <p:spPr/>
        <p:txBody>
          <a:bodyPr/>
          <a:lstStyle/>
          <a:p>
            <a:fld id="{0A7BFF71-2958-45C3-BD61-FBF2A1A4EC10}" type="datetimeFigureOut">
              <a:rPr lang="en-GB" smtClean="0"/>
              <a:t>14/12/2025</a:t>
            </a:fld>
            <a:endParaRPr lang="en-GB"/>
          </a:p>
        </p:txBody>
      </p:sp>
      <p:sp>
        <p:nvSpPr>
          <p:cNvPr id="5" name="Footer Placeholder 4">
            <a:extLst>
              <a:ext uri="{FF2B5EF4-FFF2-40B4-BE49-F238E27FC236}">
                <a16:creationId xmlns:a16="http://schemas.microsoft.com/office/drawing/2014/main" id="{556EF103-95C0-4ACC-B53B-85ED3F9638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2F232D-1DA4-436B-B364-7EA54C4E6811}"/>
              </a:ext>
            </a:extLst>
          </p:cNvPr>
          <p:cNvSpPr>
            <a:spLocks noGrp="1"/>
          </p:cNvSpPr>
          <p:nvPr>
            <p:ph type="sldNum" sz="quarter" idx="12"/>
          </p:nvPr>
        </p:nvSpPr>
        <p:spPr/>
        <p:txBody>
          <a:bodyPr/>
          <a:lstStyle/>
          <a:p>
            <a:fld id="{3B4E41C7-D916-4CC6-B6B7-80CCD426599D}" type="slidenum">
              <a:rPr lang="en-GB" smtClean="0"/>
              <a:t>‹#›</a:t>
            </a:fld>
            <a:endParaRPr lang="en-GB"/>
          </a:p>
        </p:txBody>
      </p:sp>
    </p:spTree>
    <p:extLst>
      <p:ext uri="{BB962C8B-B14F-4D97-AF65-F5344CB8AC3E}">
        <p14:creationId xmlns:p14="http://schemas.microsoft.com/office/powerpoint/2010/main" val="17234779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BA7013-C9C7-4F54-829E-A748082F872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64EDDEA-18C7-4E30-97B1-0D2E0AE3D4B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927DD40-EFB0-426B-AF77-BEAF50FC64E9}"/>
              </a:ext>
            </a:extLst>
          </p:cNvPr>
          <p:cNvSpPr>
            <a:spLocks noGrp="1"/>
          </p:cNvSpPr>
          <p:nvPr>
            <p:ph type="dt" sz="half" idx="10"/>
          </p:nvPr>
        </p:nvSpPr>
        <p:spPr/>
        <p:txBody>
          <a:bodyPr/>
          <a:lstStyle/>
          <a:p>
            <a:fld id="{0A7BFF71-2958-45C3-BD61-FBF2A1A4EC10}" type="datetimeFigureOut">
              <a:rPr lang="en-GB" smtClean="0"/>
              <a:t>14/12/2025</a:t>
            </a:fld>
            <a:endParaRPr lang="en-GB"/>
          </a:p>
        </p:txBody>
      </p:sp>
      <p:sp>
        <p:nvSpPr>
          <p:cNvPr id="5" name="Footer Placeholder 4">
            <a:extLst>
              <a:ext uri="{FF2B5EF4-FFF2-40B4-BE49-F238E27FC236}">
                <a16:creationId xmlns:a16="http://schemas.microsoft.com/office/drawing/2014/main" id="{79502319-0967-4159-AE77-9436F07C1B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EC3E2F-6DAF-4D6F-A2E2-7A898E2D4DB1}"/>
              </a:ext>
            </a:extLst>
          </p:cNvPr>
          <p:cNvSpPr>
            <a:spLocks noGrp="1"/>
          </p:cNvSpPr>
          <p:nvPr>
            <p:ph type="sldNum" sz="quarter" idx="12"/>
          </p:nvPr>
        </p:nvSpPr>
        <p:spPr/>
        <p:txBody>
          <a:bodyPr/>
          <a:lstStyle/>
          <a:p>
            <a:fld id="{3B4E41C7-D916-4CC6-B6B7-80CCD426599D}" type="slidenum">
              <a:rPr lang="en-GB" smtClean="0"/>
              <a:t>‹#›</a:t>
            </a:fld>
            <a:endParaRPr lang="en-GB"/>
          </a:p>
        </p:txBody>
      </p:sp>
    </p:spTree>
    <p:extLst>
      <p:ext uri="{BB962C8B-B14F-4D97-AF65-F5344CB8AC3E}">
        <p14:creationId xmlns:p14="http://schemas.microsoft.com/office/powerpoint/2010/main" val="21484309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1AE0D-D432-487D-A040-8C8085FE326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1BE5546-3148-4D6E-8361-15AD95038B1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434510A-861D-4D5A-9800-6B6F4D0B514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62CA1FC-FBEB-4C03-A188-AA66BBDA2995}"/>
              </a:ext>
            </a:extLst>
          </p:cNvPr>
          <p:cNvSpPr>
            <a:spLocks noGrp="1"/>
          </p:cNvSpPr>
          <p:nvPr>
            <p:ph type="dt" sz="half" idx="10"/>
          </p:nvPr>
        </p:nvSpPr>
        <p:spPr/>
        <p:txBody>
          <a:bodyPr/>
          <a:lstStyle/>
          <a:p>
            <a:fld id="{0A7BFF71-2958-45C3-BD61-FBF2A1A4EC10}" type="datetimeFigureOut">
              <a:rPr lang="en-GB" smtClean="0"/>
              <a:t>14/12/2025</a:t>
            </a:fld>
            <a:endParaRPr lang="en-GB"/>
          </a:p>
        </p:txBody>
      </p:sp>
      <p:sp>
        <p:nvSpPr>
          <p:cNvPr id="6" name="Footer Placeholder 5">
            <a:extLst>
              <a:ext uri="{FF2B5EF4-FFF2-40B4-BE49-F238E27FC236}">
                <a16:creationId xmlns:a16="http://schemas.microsoft.com/office/drawing/2014/main" id="{5C1E5886-4D5A-4A31-9D1C-2937F5CA15B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436C1EE-CB1D-4A6F-BDAF-F406BC4E696B}"/>
              </a:ext>
            </a:extLst>
          </p:cNvPr>
          <p:cNvSpPr>
            <a:spLocks noGrp="1"/>
          </p:cNvSpPr>
          <p:nvPr>
            <p:ph type="sldNum" sz="quarter" idx="12"/>
          </p:nvPr>
        </p:nvSpPr>
        <p:spPr/>
        <p:txBody>
          <a:bodyPr/>
          <a:lstStyle/>
          <a:p>
            <a:fld id="{3B4E41C7-D916-4CC6-B6B7-80CCD426599D}" type="slidenum">
              <a:rPr lang="en-GB" smtClean="0"/>
              <a:t>‹#›</a:t>
            </a:fld>
            <a:endParaRPr lang="en-GB"/>
          </a:p>
        </p:txBody>
      </p:sp>
    </p:spTree>
    <p:extLst>
      <p:ext uri="{BB962C8B-B14F-4D97-AF65-F5344CB8AC3E}">
        <p14:creationId xmlns:p14="http://schemas.microsoft.com/office/powerpoint/2010/main" val="1856436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37440-5797-4FC9-BE9E-36892B858C1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D21E3BF-01A8-45B3-8ADB-D63D194E031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82BF41E-9F6C-41BC-BB33-BB9005EECCE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F22CB4C-9CC1-4C94-BA0D-AE27559383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DEBCBF-0D45-4DF0-B776-56168C27F8C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16DB2BB-D3B2-44A3-BA9B-B2E36454CCE9}"/>
              </a:ext>
            </a:extLst>
          </p:cNvPr>
          <p:cNvSpPr>
            <a:spLocks noGrp="1"/>
          </p:cNvSpPr>
          <p:nvPr>
            <p:ph type="dt" sz="half" idx="10"/>
          </p:nvPr>
        </p:nvSpPr>
        <p:spPr/>
        <p:txBody>
          <a:bodyPr/>
          <a:lstStyle/>
          <a:p>
            <a:fld id="{0A7BFF71-2958-45C3-BD61-FBF2A1A4EC10}" type="datetimeFigureOut">
              <a:rPr lang="en-GB" smtClean="0"/>
              <a:t>14/12/2025</a:t>
            </a:fld>
            <a:endParaRPr lang="en-GB"/>
          </a:p>
        </p:txBody>
      </p:sp>
      <p:sp>
        <p:nvSpPr>
          <p:cNvPr id="8" name="Footer Placeholder 7">
            <a:extLst>
              <a:ext uri="{FF2B5EF4-FFF2-40B4-BE49-F238E27FC236}">
                <a16:creationId xmlns:a16="http://schemas.microsoft.com/office/drawing/2014/main" id="{44EC96B8-1E6F-443F-917F-8F24AD5904E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A2D8008-4E68-4901-8B76-DF3DB6FCBC81}"/>
              </a:ext>
            </a:extLst>
          </p:cNvPr>
          <p:cNvSpPr>
            <a:spLocks noGrp="1"/>
          </p:cNvSpPr>
          <p:nvPr>
            <p:ph type="sldNum" sz="quarter" idx="12"/>
          </p:nvPr>
        </p:nvSpPr>
        <p:spPr/>
        <p:txBody>
          <a:bodyPr/>
          <a:lstStyle/>
          <a:p>
            <a:fld id="{3B4E41C7-D916-4CC6-B6B7-80CCD426599D}" type="slidenum">
              <a:rPr lang="en-GB" smtClean="0"/>
              <a:t>‹#›</a:t>
            </a:fld>
            <a:endParaRPr lang="en-GB"/>
          </a:p>
        </p:txBody>
      </p:sp>
    </p:spTree>
    <p:extLst>
      <p:ext uri="{BB962C8B-B14F-4D97-AF65-F5344CB8AC3E}">
        <p14:creationId xmlns:p14="http://schemas.microsoft.com/office/powerpoint/2010/main" val="35592277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EA4707-D2A8-4001-8747-710AF1A0C8B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8E0B80-DC03-43CA-94FC-618500958134}"/>
              </a:ext>
            </a:extLst>
          </p:cNvPr>
          <p:cNvSpPr>
            <a:spLocks noGrp="1"/>
          </p:cNvSpPr>
          <p:nvPr>
            <p:ph type="dt" sz="half" idx="10"/>
          </p:nvPr>
        </p:nvSpPr>
        <p:spPr/>
        <p:txBody>
          <a:bodyPr/>
          <a:lstStyle/>
          <a:p>
            <a:fld id="{0A7BFF71-2958-45C3-BD61-FBF2A1A4EC10}" type="datetimeFigureOut">
              <a:rPr lang="en-GB" smtClean="0"/>
              <a:t>14/12/2025</a:t>
            </a:fld>
            <a:endParaRPr lang="en-GB"/>
          </a:p>
        </p:txBody>
      </p:sp>
      <p:sp>
        <p:nvSpPr>
          <p:cNvPr id="4" name="Footer Placeholder 3">
            <a:extLst>
              <a:ext uri="{FF2B5EF4-FFF2-40B4-BE49-F238E27FC236}">
                <a16:creationId xmlns:a16="http://schemas.microsoft.com/office/drawing/2014/main" id="{ADDCA129-4D07-441F-936B-35B8D57A4A7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ECCFAEA-2CF1-4307-A5ED-4B0113872842}"/>
              </a:ext>
            </a:extLst>
          </p:cNvPr>
          <p:cNvSpPr>
            <a:spLocks noGrp="1"/>
          </p:cNvSpPr>
          <p:nvPr>
            <p:ph type="sldNum" sz="quarter" idx="12"/>
          </p:nvPr>
        </p:nvSpPr>
        <p:spPr/>
        <p:txBody>
          <a:bodyPr/>
          <a:lstStyle/>
          <a:p>
            <a:fld id="{3B4E41C7-D916-4CC6-B6B7-80CCD426599D}" type="slidenum">
              <a:rPr lang="en-GB" smtClean="0"/>
              <a:t>‹#›</a:t>
            </a:fld>
            <a:endParaRPr lang="en-GB"/>
          </a:p>
        </p:txBody>
      </p:sp>
    </p:spTree>
    <p:extLst>
      <p:ext uri="{BB962C8B-B14F-4D97-AF65-F5344CB8AC3E}">
        <p14:creationId xmlns:p14="http://schemas.microsoft.com/office/powerpoint/2010/main" val="2666855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DF25E77-9028-4ED6-A1F4-3D98E2057560}"/>
              </a:ext>
            </a:extLst>
          </p:cNvPr>
          <p:cNvSpPr>
            <a:spLocks noGrp="1"/>
          </p:cNvSpPr>
          <p:nvPr>
            <p:ph type="dt" sz="half" idx="10"/>
          </p:nvPr>
        </p:nvSpPr>
        <p:spPr/>
        <p:txBody>
          <a:bodyPr/>
          <a:lstStyle/>
          <a:p>
            <a:fld id="{0A7BFF71-2958-45C3-BD61-FBF2A1A4EC10}" type="datetimeFigureOut">
              <a:rPr lang="en-GB" smtClean="0"/>
              <a:t>14/12/2025</a:t>
            </a:fld>
            <a:endParaRPr lang="en-GB"/>
          </a:p>
        </p:txBody>
      </p:sp>
      <p:sp>
        <p:nvSpPr>
          <p:cNvPr id="3" name="Footer Placeholder 2">
            <a:extLst>
              <a:ext uri="{FF2B5EF4-FFF2-40B4-BE49-F238E27FC236}">
                <a16:creationId xmlns:a16="http://schemas.microsoft.com/office/drawing/2014/main" id="{CCB84714-2C7D-4C95-8A90-7A02929D279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85FCEFF-92F2-44C1-AAA8-7A880AF0EA9B}"/>
              </a:ext>
            </a:extLst>
          </p:cNvPr>
          <p:cNvSpPr>
            <a:spLocks noGrp="1"/>
          </p:cNvSpPr>
          <p:nvPr>
            <p:ph type="sldNum" sz="quarter" idx="12"/>
          </p:nvPr>
        </p:nvSpPr>
        <p:spPr/>
        <p:txBody>
          <a:bodyPr/>
          <a:lstStyle/>
          <a:p>
            <a:fld id="{3B4E41C7-D916-4CC6-B6B7-80CCD426599D}" type="slidenum">
              <a:rPr lang="en-GB" smtClean="0"/>
              <a:t>‹#›</a:t>
            </a:fld>
            <a:endParaRPr lang="en-GB"/>
          </a:p>
        </p:txBody>
      </p:sp>
    </p:spTree>
    <p:extLst>
      <p:ext uri="{BB962C8B-B14F-4D97-AF65-F5344CB8AC3E}">
        <p14:creationId xmlns:p14="http://schemas.microsoft.com/office/powerpoint/2010/main" val="3416171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EF7CD0-3A7E-40F9-B131-6F40DC47AB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187B814-0828-4C21-B355-A045261B20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C93052C-18EA-40E9-B1B7-86577749B3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86FFA3-A6CA-4416-BE3A-8D8096DD4672}"/>
              </a:ext>
            </a:extLst>
          </p:cNvPr>
          <p:cNvSpPr>
            <a:spLocks noGrp="1"/>
          </p:cNvSpPr>
          <p:nvPr>
            <p:ph type="dt" sz="half" idx="10"/>
          </p:nvPr>
        </p:nvSpPr>
        <p:spPr/>
        <p:txBody>
          <a:bodyPr/>
          <a:lstStyle/>
          <a:p>
            <a:fld id="{0A7BFF71-2958-45C3-BD61-FBF2A1A4EC10}" type="datetimeFigureOut">
              <a:rPr lang="en-GB" smtClean="0"/>
              <a:t>14/12/2025</a:t>
            </a:fld>
            <a:endParaRPr lang="en-GB"/>
          </a:p>
        </p:txBody>
      </p:sp>
      <p:sp>
        <p:nvSpPr>
          <p:cNvPr id="6" name="Footer Placeholder 5">
            <a:extLst>
              <a:ext uri="{FF2B5EF4-FFF2-40B4-BE49-F238E27FC236}">
                <a16:creationId xmlns:a16="http://schemas.microsoft.com/office/drawing/2014/main" id="{58BADBFD-D711-4214-8A8C-298B6BF72CE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4C7F4FC-0BC6-4B81-AA26-2DA5C2D45993}"/>
              </a:ext>
            </a:extLst>
          </p:cNvPr>
          <p:cNvSpPr>
            <a:spLocks noGrp="1"/>
          </p:cNvSpPr>
          <p:nvPr>
            <p:ph type="sldNum" sz="quarter" idx="12"/>
          </p:nvPr>
        </p:nvSpPr>
        <p:spPr/>
        <p:txBody>
          <a:bodyPr/>
          <a:lstStyle/>
          <a:p>
            <a:fld id="{3B4E41C7-D916-4CC6-B6B7-80CCD426599D}" type="slidenum">
              <a:rPr lang="en-GB" smtClean="0"/>
              <a:t>‹#›</a:t>
            </a:fld>
            <a:endParaRPr lang="en-GB"/>
          </a:p>
        </p:txBody>
      </p:sp>
    </p:spTree>
    <p:extLst>
      <p:ext uri="{BB962C8B-B14F-4D97-AF65-F5344CB8AC3E}">
        <p14:creationId xmlns:p14="http://schemas.microsoft.com/office/powerpoint/2010/main" val="4060685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4C6D03-95A1-4750-B834-80531ADC81D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3552093-50D0-4B89-9D62-7404EF3C62F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439E09B-2551-488D-B250-7174D9C43C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F5FE2C-F98D-419F-A042-0C0232BE3700}"/>
              </a:ext>
            </a:extLst>
          </p:cNvPr>
          <p:cNvSpPr>
            <a:spLocks noGrp="1"/>
          </p:cNvSpPr>
          <p:nvPr>
            <p:ph type="dt" sz="half" idx="10"/>
          </p:nvPr>
        </p:nvSpPr>
        <p:spPr/>
        <p:txBody>
          <a:bodyPr/>
          <a:lstStyle/>
          <a:p>
            <a:fld id="{0A7BFF71-2958-45C3-BD61-FBF2A1A4EC10}" type="datetimeFigureOut">
              <a:rPr lang="en-GB" smtClean="0"/>
              <a:t>14/12/2025</a:t>
            </a:fld>
            <a:endParaRPr lang="en-GB"/>
          </a:p>
        </p:txBody>
      </p:sp>
      <p:sp>
        <p:nvSpPr>
          <p:cNvPr id="6" name="Footer Placeholder 5">
            <a:extLst>
              <a:ext uri="{FF2B5EF4-FFF2-40B4-BE49-F238E27FC236}">
                <a16:creationId xmlns:a16="http://schemas.microsoft.com/office/drawing/2014/main" id="{51423EA0-0E2A-4C6F-A0C4-E30E50F5405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13BDD9-33AE-4324-86B4-A3E1C87565E7}"/>
              </a:ext>
            </a:extLst>
          </p:cNvPr>
          <p:cNvSpPr>
            <a:spLocks noGrp="1"/>
          </p:cNvSpPr>
          <p:nvPr>
            <p:ph type="sldNum" sz="quarter" idx="12"/>
          </p:nvPr>
        </p:nvSpPr>
        <p:spPr/>
        <p:txBody>
          <a:bodyPr/>
          <a:lstStyle/>
          <a:p>
            <a:fld id="{3B4E41C7-D916-4CC6-B6B7-80CCD426599D}" type="slidenum">
              <a:rPr lang="en-GB" smtClean="0"/>
              <a:t>‹#›</a:t>
            </a:fld>
            <a:endParaRPr lang="en-GB"/>
          </a:p>
        </p:txBody>
      </p:sp>
    </p:spTree>
    <p:extLst>
      <p:ext uri="{BB962C8B-B14F-4D97-AF65-F5344CB8AC3E}">
        <p14:creationId xmlns:p14="http://schemas.microsoft.com/office/powerpoint/2010/main" val="1144381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9F10E-230F-4792-B3ED-28179F105EF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BE39B97-1D27-4EA9-AD0E-ED4343F3E9F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5BDE0E-E2CB-460E-BE6A-5DE5C969D18E}"/>
              </a:ext>
            </a:extLst>
          </p:cNvPr>
          <p:cNvSpPr>
            <a:spLocks noGrp="1"/>
          </p:cNvSpPr>
          <p:nvPr>
            <p:ph type="dt" sz="half" idx="10"/>
          </p:nvPr>
        </p:nvSpPr>
        <p:spPr/>
        <p:txBody>
          <a:bodyPr/>
          <a:lstStyle/>
          <a:p>
            <a:fld id="{0A7BFF71-2958-45C3-BD61-FBF2A1A4EC10}" type="datetimeFigureOut">
              <a:rPr lang="en-GB" smtClean="0"/>
              <a:t>14/12/2025</a:t>
            </a:fld>
            <a:endParaRPr lang="en-GB"/>
          </a:p>
        </p:txBody>
      </p:sp>
      <p:sp>
        <p:nvSpPr>
          <p:cNvPr id="5" name="Footer Placeholder 4">
            <a:extLst>
              <a:ext uri="{FF2B5EF4-FFF2-40B4-BE49-F238E27FC236}">
                <a16:creationId xmlns:a16="http://schemas.microsoft.com/office/drawing/2014/main" id="{8AE8459E-8403-41EE-854D-47E263C67F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38C508-A0C3-40A0-94FE-5B10A7E78C21}"/>
              </a:ext>
            </a:extLst>
          </p:cNvPr>
          <p:cNvSpPr>
            <a:spLocks noGrp="1"/>
          </p:cNvSpPr>
          <p:nvPr>
            <p:ph type="sldNum" sz="quarter" idx="12"/>
          </p:nvPr>
        </p:nvSpPr>
        <p:spPr/>
        <p:txBody>
          <a:bodyPr/>
          <a:lstStyle/>
          <a:p>
            <a:fld id="{3B4E41C7-D916-4CC6-B6B7-80CCD426599D}" type="slidenum">
              <a:rPr lang="en-GB" smtClean="0"/>
              <a:t>‹#›</a:t>
            </a:fld>
            <a:endParaRPr lang="en-GB"/>
          </a:p>
        </p:txBody>
      </p:sp>
    </p:spTree>
    <p:extLst>
      <p:ext uri="{BB962C8B-B14F-4D97-AF65-F5344CB8AC3E}">
        <p14:creationId xmlns:p14="http://schemas.microsoft.com/office/powerpoint/2010/main" val="20110048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D333FB-205C-4646-82D3-44D3A5717F1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367047F-8E6E-4342-8779-F3FBE3335D0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AB314C-0A67-4784-B7A8-06B17DBEF37C}"/>
              </a:ext>
            </a:extLst>
          </p:cNvPr>
          <p:cNvSpPr>
            <a:spLocks noGrp="1"/>
          </p:cNvSpPr>
          <p:nvPr>
            <p:ph type="dt" sz="half" idx="10"/>
          </p:nvPr>
        </p:nvSpPr>
        <p:spPr/>
        <p:txBody>
          <a:bodyPr/>
          <a:lstStyle/>
          <a:p>
            <a:fld id="{0A7BFF71-2958-45C3-BD61-FBF2A1A4EC10}" type="datetimeFigureOut">
              <a:rPr lang="en-GB" smtClean="0"/>
              <a:t>14/12/2025</a:t>
            </a:fld>
            <a:endParaRPr lang="en-GB"/>
          </a:p>
        </p:txBody>
      </p:sp>
      <p:sp>
        <p:nvSpPr>
          <p:cNvPr id="5" name="Footer Placeholder 4">
            <a:extLst>
              <a:ext uri="{FF2B5EF4-FFF2-40B4-BE49-F238E27FC236}">
                <a16:creationId xmlns:a16="http://schemas.microsoft.com/office/drawing/2014/main" id="{CE682F89-F764-451D-ABBC-8DED658817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ED8D6C6-4ECA-4716-96B9-BA85320DFABF}"/>
              </a:ext>
            </a:extLst>
          </p:cNvPr>
          <p:cNvSpPr>
            <a:spLocks noGrp="1"/>
          </p:cNvSpPr>
          <p:nvPr>
            <p:ph type="sldNum" sz="quarter" idx="12"/>
          </p:nvPr>
        </p:nvSpPr>
        <p:spPr/>
        <p:txBody>
          <a:bodyPr/>
          <a:lstStyle/>
          <a:p>
            <a:fld id="{3B4E41C7-D916-4CC6-B6B7-80CCD426599D}" type="slidenum">
              <a:rPr lang="en-GB" smtClean="0"/>
              <a:t>‹#›</a:t>
            </a:fld>
            <a:endParaRPr lang="en-GB"/>
          </a:p>
        </p:txBody>
      </p:sp>
    </p:spTree>
    <p:extLst>
      <p:ext uri="{BB962C8B-B14F-4D97-AF65-F5344CB8AC3E}">
        <p14:creationId xmlns:p14="http://schemas.microsoft.com/office/powerpoint/2010/main" val="583831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3505DA-3A1E-4006-8346-C80116C9F2D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3D335F7-F60B-477B-B22C-E9D4D343394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FEDC4DA-908F-415A-B643-44185A9FE0C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7BFF71-2958-45C3-BD61-FBF2A1A4EC10}" type="datetimeFigureOut">
              <a:rPr lang="en-GB" smtClean="0"/>
              <a:t>14/12/2025</a:t>
            </a:fld>
            <a:endParaRPr lang="en-GB"/>
          </a:p>
        </p:txBody>
      </p:sp>
      <p:sp>
        <p:nvSpPr>
          <p:cNvPr id="5" name="Footer Placeholder 4">
            <a:extLst>
              <a:ext uri="{FF2B5EF4-FFF2-40B4-BE49-F238E27FC236}">
                <a16:creationId xmlns:a16="http://schemas.microsoft.com/office/drawing/2014/main" id="{CAC4348F-224B-42D6-9B0A-3217DFCD2D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7AC5AD4-9E9C-46BF-90BA-311CA58EA0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4E41C7-D916-4CC6-B6B7-80CCD426599D}" type="slidenum">
              <a:rPr lang="en-GB" smtClean="0"/>
              <a:t>‹#›</a:t>
            </a:fld>
            <a:endParaRPr lang="en-GB"/>
          </a:p>
        </p:txBody>
      </p:sp>
    </p:spTree>
    <p:extLst>
      <p:ext uri="{BB962C8B-B14F-4D97-AF65-F5344CB8AC3E}">
        <p14:creationId xmlns:p14="http://schemas.microsoft.com/office/powerpoint/2010/main" val="11871881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09676B-7FE6-4D71-9CA5-0B12A102C4C4}"/>
              </a:ext>
            </a:extLst>
          </p:cNvPr>
          <p:cNvSpPr txBox="1"/>
          <p:nvPr/>
        </p:nvSpPr>
        <p:spPr>
          <a:xfrm>
            <a:off x="4016234" y="1948348"/>
            <a:ext cx="4320210" cy="2339102"/>
          </a:xfrm>
          <a:prstGeom prst="rect">
            <a:avLst/>
          </a:prstGeom>
          <a:solidFill>
            <a:schemeClr val="accent1">
              <a:lumMod val="60000"/>
              <a:lumOff val="40000"/>
            </a:schemeClr>
          </a:solidFill>
        </p:spPr>
        <p:txBody>
          <a:bodyPr wrap="square" rtlCol="0">
            <a:spAutoFit/>
          </a:bodyPr>
          <a:lstStyle/>
          <a:p>
            <a:r>
              <a:rPr lang="en-GB" sz="1400" b="1" dirty="0">
                <a:latin typeface="Comic Sans MS" panose="030F0702030302020204" pitchFamily="66" charset="0"/>
              </a:rPr>
              <a:t>Physical Development</a:t>
            </a:r>
          </a:p>
          <a:p>
            <a:r>
              <a:rPr lang="en-GB" sz="1200" dirty="0">
                <a:latin typeface="Comic Sans MS" panose="030F0702030302020204" pitchFamily="66" charset="0"/>
              </a:rPr>
              <a:t>The key principle is to develop their fine and gross motor skills to support them in the following:</a:t>
            </a:r>
          </a:p>
          <a:p>
            <a:pPr marL="285750" indent="-285750">
              <a:buFont typeface="Arial" panose="020B0604020202020204" pitchFamily="34" charset="0"/>
              <a:buChar char="•"/>
            </a:pPr>
            <a:r>
              <a:rPr lang="en-GB" sz="1200" dirty="0">
                <a:latin typeface="Comic Sans MS" panose="030F0702030302020204" pitchFamily="66" charset="0"/>
              </a:rPr>
              <a:t>Putting on and taking off their coats and shoes independently, managing to manipulate zips and buttons independently.</a:t>
            </a:r>
          </a:p>
          <a:p>
            <a:pPr marL="285750" indent="-285750">
              <a:buFont typeface="Arial" panose="020B0604020202020204" pitchFamily="34" charset="0"/>
              <a:buChar char="•"/>
            </a:pPr>
            <a:r>
              <a:rPr lang="en-GB" sz="1200" dirty="0">
                <a:latin typeface="Comic Sans MS" panose="030F0702030302020204" pitchFamily="66" charset="0"/>
              </a:rPr>
              <a:t>Participating in PE lessons.</a:t>
            </a:r>
          </a:p>
          <a:p>
            <a:pPr marL="285750" indent="-285750">
              <a:buFont typeface="Arial" panose="020B0604020202020204" pitchFamily="34" charset="0"/>
              <a:buChar char="•"/>
            </a:pPr>
            <a:r>
              <a:rPr lang="en-GB" sz="1200" dirty="0">
                <a:latin typeface="Comic Sans MS" panose="030F0702030302020204" pitchFamily="66" charset="0"/>
              </a:rPr>
              <a:t>Ensuring that pencils and scissors are held correctly, using playdough-based activities to support muscle development.</a:t>
            </a:r>
          </a:p>
          <a:p>
            <a:pPr marL="285750" indent="-285750">
              <a:buFont typeface="Arial" panose="020B0604020202020204" pitchFamily="34" charset="0"/>
              <a:buChar char="•"/>
            </a:pPr>
            <a:r>
              <a:rPr lang="en-GB" sz="1200" dirty="0">
                <a:latin typeface="Comic Sans MS" panose="030F0702030302020204" pitchFamily="66" charset="0"/>
              </a:rPr>
              <a:t>Tackling obstacle courses and negotiating different materials in order to construct .</a:t>
            </a:r>
            <a:endParaRPr lang="en-GB" dirty="0"/>
          </a:p>
        </p:txBody>
      </p:sp>
      <p:sp>
        <p:nvSpPr>
          <p:cNvPr id="4" name="TextBox 3">
            <a:extLst>
              <a:ext uri="{FF2B5EF4-FFF2-40B4-BE49-F238E27FC236}">
                <a16:creationId xmlns:a16="http://schemas.microsoft.com/office/drawing/2014/main" id="{420A3E73-D971-4263-A1E2-D85D564ECEFD}"/>
              </a:ext>
            </a:extLst>
          </p:cNvPr>
          <p:cNvSpPr txBox="1"/>
          <p:nvPr/>
        </p:nvSpPr>
        <p:spPr>
          <a:xfrm>
            <a:off x="3206609" y="4578718"/>
            <a:ext cx="2756452" cy="1969770"/>
          </a:xfrm>
          <a:prstGeom prst="rect">
            <a:avLst/>
          </a:prstGeom>
          <a:solidFill>
            <a:srgbClr val="EE6EA8">
              <a:alpha val="56000"/>
            </a:srgbClr>
          </a:solidFill>
        </p:spPr>
        <p:txBody>
          <a:bodyPr wrap="square" rtlCol="0">
            <a:spAutoFit/>
          </a:bodyPr>
          <a:lstStyle/>
          <a:p>
            <a:r>
              <a:rPr lang="en-GB" sz="1400" b="1" dirty="0">
                <a:latin typeface="Comic Sans MS" panose="030F0702030302020204" pitchFamily="66" charset="0"/>
              </a:rPr>
              <a:t>Literacy </a:t>
            </a:r>
            <a:r>
              <a:rPr lang="en-GB" sz="900" dirty="0">
                <a:latin typeface="Comic Sans MS" panose="030F0702030302020204" pitchFamily="66" charset="0"/>
              </a:rPr>
              <a:t>(reading, writing, transcription)</a:t>
            </a:r>
          </a:p>
          <a:p>
            <a:pPr marL="285750" indent="-285750">
              <a:buFont typeface="Arial" panose="020B0604020202020204" pitchFamily="34" charset="0"/>
              <a:buChar char="•"/>
            </a:pPr>
            <a:r>
              <a:rPr lang="en-GB" sz="1200" dirty="0">
                <a:latin typeface="Comic Sans MS" panose="030F0702030302020204" pitchFamily="66" charset="0"/>
              </a:rPr>
              <a:t>Associate a sound with each letter of the alphabet, as well as some sounds that have two letters that make one sound.</a:t>
            </a:r>
          </a:p>
          <a:p>
            <a:pPr marL="285750" indent="-285750">
              <a:buFont typeface="Arial" panose="020B0604020202020204" pitchFamily="34" charset="0"/>
              <a:buChar char="•"/>
            </a:pPr>
            <a:r>
              <a:rPr lang="en-GB" sz="1200" dirty="0">
                <a:latin typeface="Comic Sans MS" panose="030F0702030302020204" pitchFamily="66" charset="0"/>
              </a:rPr>
              <a:t>Read simple words in line with their phonics knowledge.</a:t>
            </a:r>
          </a:p>
          <a:p>
            <a:pPr marL="285750" indent="-285750">
              <a:buFont typeface="Arial" panose="020B0604020202020204" pitchFamily="34" charset="0"/>
              <a:buChar char="•"/>
            </a:pPr>
            <a:r>
              <a:rPr lang="en-GB" sz="1200" dirty="0">
                <a:latin typeface="Comic Sans MS" panose="030F0702030302020204" pitchFamily="66" charset="0"/>
              </a:rPr>
              <a:t>Write recognisable letters, forming simple CVC words, phrases and simple sentences</a:t>
            </a:r>
          </a:p>
        </p:txBody>
      </p:sp>
      <p:sp>
        <p:nvSpPr>
          <p:cNvPr id="5" name="TextBox 4">
            <a:extLst>
              <a:ext uri="{FF2B5EF4-FFF2-40B4-BE49-F238E27FC236}">
                <a16:creationId xmlns:a16="http://schemas.microsoft.com/office/drawing/2014/main" id="{7815C57E-CA20-47F3-BAD8-FAC3ECBCE463}"/>
              </a:ext>
            </a:extLst>
          </p:cNvPr>
          <p:cNvSpPr txBox="1"/>
          <p:nvPr/>
        </p:nvSpPr>
        <p:spPr>
          <a:xfrm>
            <a:off x="6147764" y="4763384"/>
            <a:ext cx="2875723" cy="1785104"/>
          </a:xfrm>
          <a:prstGeom prst="rect">
            <a:avLst/>
          </a:prstGeom>
          <a:solidFill>
            <a:srgbClr val="B144BC">
              <a:alpha val="48000"/>
            </a:srgbClr>
          </a:solidFill>
        </p:spPr>
        <p:txBody>
          <a:bodyPr wrap="square" rtlCol="0">
            <a:spAutoFit/>
          </a:bodyPr>
          <a:lstStyle/>
          <a:p>
            <a:r>
              <a:rPr lang="en-GB" sz="1400" b="1" dirty="0">
                <a:latin typeface="Comic Sans MS" panose="030F0702030302020204" pitchFamily="66" charset="0"/>
              </a:rPr>
              <a:t>Understanding the World</a:t>
            </a:r>
          </a:p>
          <a:p>
            <a:pPr marL="171450" indent="-171450">
              <a:buFont typeface="Arial" panose="020B0604020202020204" pitchFamily="34" charset="0"/>
              <a:buChar char="•"/>
            </a:pPr>
            <a:r>
              <a:rPr lang="en-GB" sz="1200" dirty="0">
                <a:latin typeface="Comic Sans MS" panose="030F0702030302020204" pitchFamily="66" charset="0"/>
              </a:rPr>
              <a:t>The children will explore the season of ‘winter’.</a:t>
            </a:r>
          </a:p>
          <a:p>
            <a:pPr marL="171450" indent="-171450">
              <a:buFont typeface="Arial" panose="020B0604020202020204" pitchFamily="34" charset="0"/>
              <a:buChar char="•"/>
            </a:pPr>
            <a:r>
              <a:rPr lang="en-GB" sz="1200" dirty="0">
                <a:latin typeface="Comic Sans MS" panose="030F0702030302020204" pitchFamily="66" charset="0"/>
              </a:rPr>
              <a:t>They’ll learn all about the lifecycle of a plant.</a:t>
            </a:r>
          </a:p>
          <a:p>
            <a:pPr marL="171450" indent="-171450">
              <a:buFont typeface="Arial" panose="020B0604020202020204" pitchFamily="34" charset="0"/>
              <a:buChar char="•"/>
            </a:pPr>
            <a:r>
              <a:rPr lang="en-GB" sz="1200" dirty="0">
                <a:latin typeface="Comic Sans MS" panose="030F0702030302020204" pitchFamily="66" charset="0"/>
              </a:rPr>
              <a:t>They’ll have a go at growing their own beans, using their observational skills to identify any changes over time.</a:t>
            </a:r>
          </a:p>
        </p:txBody>
      </p:sp>
      <p:sp>
        <p:nvSpPr>
          <p:cNvPr id="6" name="TextBox 5">
            <a:extLst>
              <a:ext uri="{FF2B5EF4-FFF2-40B4-BE49-F238E27FC236}">
                <a16:creationId xmlns:a16="http://schemas.microsoft.com/office/drawing/2014/main" id="{1C38222C-E7C5-4EFB-9D0A-8F7EB651F50C}"/>
              </a:ext>
            </a:extLst>
          </p:cNvPr>
          <p:cNvSpPr txBox="1"/>
          <p:nvPr/>
        </p:nvSpPr>
        <p:spPr>
          <a:xfrm>
            <a:off x="9198665" y="4349788"/>
            <a:ext cx="2756452" cy="2339102"/>
          </a:xfrm>
          <a:prstGeom prst="rect">
            <a:avLst/>
          </a:prstGeom>
          <a:solidFill>
            <a:srgbClr val="FF0000">
              <a:alpha val="48000"/>
            </a:srgbClr>
          </a:solidFill>
        </p:spPr>
        <p:txBody>
          <a:bodyPr wrap="square" rtlCol="0">
            <a:spAutoFit/>
          </a:bodyPr>
          <a:lstStyle/>
          <a:p>
            <a:r>
              <a:rPr lang="en-GB" sz="1400" b="1" dirty="0">
                <a:latin typeface="Comic Sans MS" panose="030F0702030302020204" pitchFamily="66" charset="0"/>
              </a:rPr>
              <a:t>Expressive Arts</a:t>
            </a:r>
          </a:p>
          <a:p>
            <a:r>
              <a:rPr lang="en-GB" sz="1200" dirty="0">
                <a:latin typeface="Comic Sans MS" panose="030F0702030302020204" pitchFamily="66" charset="0"/>
              </a:rPr>
              <a:t>The children will have opportunities to express themselves in many different ways:</a:t>
            </a:r>
          </a:p>
          <a:p>
            <a:pPr marL="285750" indent="-285750">
              <a:buFont typeface="Arial" panose="020B0604020202020204" pitchFamily="34" charset="0"/>
              <a:buChar char="•"/>
            </a:pPr>
            <a:r>
              <a:rPr lang="en-GB" sz="1200" dirty="0">
                <a:effectLst/>
                <a:latin typeface="Comic Sans MS" panose="030F0702030302020204" pitchFamily="66" charset="0"/>
                <a:ea typeface="Calibri" panose="020F0502020204030204" pitchFamily="34" charset="0"/>
                <a:cs typeface="Calibri" panose="020F0502020204030204" pitchFamily="34" charset="0"/>
              </a:rPr>
              <a:t>Perform songs, rhymes, poems and stories</a:t>
            </a:r>
            <a:r>
              <a:rPr lang="en-GB" sz="1200" dirty="0">
                <a:effectLst/>
                <a:latin typeface="Comic Sans MS" panose="030F0702030302020204" pitchFamily="66" charset="0"/>
                <a:ea typeface="Calibri" panose="020F0502020204030204" pitchFamily="34" charset="0"/>
              </a:rPr>
              <a:t> .</a:t>
            </a:r>
          </a:p>
          <a:p>
            <a:pPr marL="285750" indent="-285750">
              <a:buFont typeface="Arial" panose="020B0604020202020204" pitchFamily="34" charset="0"/>
              <a:buChar char="•"/>
            </a:pPr>
            <a:r>
              <a:rPr lang="en-GB" sz="1200" dirty="0">
                <a:latin typeface="Comic Sans MS" panose="030F0702030302020204" pitchFamily="66" charset="0"/>
                <a:ea typeface="Calibri" panose="020F0502020204030204" pitchFamily="34" charset="0"/>
              </a:rPr>
              <a:t>E</a:t>
            </a:r>
            <a:r>
              <a:rPr lang="en-GB" sz="1200" dirty="0">
                <a:effectLst/>
                <a:latin typeface="Comic Sans MS" panose="030F0702030302020204" pitchFamily="66" charset="0"/>
                <a:ea typeface="Calibri" panose="020F0502020204030204" pitchFamily="34" charset="0"/>
              </a:rPr>
              <a:t>xplore a variety of materials, tools </a:t>
            </a:r>
            <a:r>
              <a:rPr lang="en-GB" sz="1200" dirty="0">
                <a:latin typeface="Comic Sans MS" panose="030F0702030302020204" pitchFamily="66" charset="0"/>
                <a:ea typeface="Calibri" panose="020F0502020204030204" pitchFamily="34" charset="0"/>
                <a:cs typeface="Calibri" panose="020F0502020204030204" pitchFamily="34" charset="0"/>
              </a:rPr>
              <a:t>and techniques.</a:t>
            </a:r>
          </a:p>
          <a:p>
            <a:pPr marL="285750" indent="-285750">
              <a:buFont typeface="Arial" panose="020B0604020202020204" pitchFamily="34" charset="0"/>
              <a:buChar char="•"/>
            </a:pPr>
            <a:r>
              <a:rPr lang="en-GB" sz="1200" dirty="0">
                <a:effectLst/>
                <a:latin typeface="Comic Sans MS" panose="030F0702030302020204" pitchFamily="66" charset="0"/>
                <a:ea typeface="Calibri" panose="020F0502020204030204" pitchFamily="34" charset="0"/>
                <a:cs typeface="Times New Roman" panose="02020603050405020304" pitchFamily="18" charset="0"/>
              </a:rPr>
              <a:t>Make use of props and materials when role playing characters in narratives and stories.   </a:t>
            </a:r>
          </a:p>
        </p:txBody>
      </p:sp>
      <p:sp>
        <p:nvSpPr>
          <p:cNvPr id="7" name="TextBox 6">
            <a:extLst>
              <a:ext uri="{FF2B5EF4-FFF2-40B4-BE49-F238E27FC236}">
                <a16:creationId xmlns:a16="http://schemas.microsoft.com/office/drawing/2014/main" id="{9BB6661E-C2D6-44E3-B967-E118C77B4A57}"/>
              </a:ext>
            </a:extLst>
          </p:cNvPr>
          <p:cNvSpPr txBox="1"/>
          <p:nvPr/>
        </p:nvSpPr>
        <p:spPr>
          <a:xfrm>
            <a:off x="238538" y="1824929"/>
            <a:ext cx="3617845" cy="2523768"/>
          </a:xfrm>
          <a:prstGeom prst="rect">
            <a:avLst/>
          </a:prstGeom>
          <a:solidFill>
            <a:schemeClr val="accent2">
              <a:lumMod val="60000"/>
              <a:lumOff val="40000"/>
            </a:schemeClr>
          </a:solidFill>
        </p:spPr>
        <p:txBody>
          <a:bodyPr wrap="square" rtlCol="0">
            <a:spAutoFit/>
          </a:bodyPr>
          <a:lstStyle/>
          <a:p>
            <a:r>
              <a:rPr lang="en-GB" sz="1400" b="1" dirty="0">
                <a:latin typeface="Comic Sans MS" panose="030F0702030302020204" pitchFamily="66" charset="0"/>
              </a:rPr>
              <a:t>Communication and Language</a:t>
            </a:r>
          </a:p>
          <a:p>
            <a:pPr marL="285750" indent="-285750">
              <a:buFont typeface="Arial" panose="020B0604020202020204" pitchFamily="34" charset="0"/>
              <a:buChar char="•"/>
            </a:pPr>
            <a:r>
              <a:rPr lang="en-GB" sz="1200" dirty="0">
                <a:latin typeface="Comic Sans MS" panose="030F0702030302020204" pitchFamily="66" charset="0"/>
              </a:rPr>
              <a:t>The children will continue the </a:t>
            </a:r>
            <a:r>
              <a:rPr lang="en-GB" sz="1200" i="1" dirty="0">
                <a:latin typeface="Comic Sans MS" panose="030F0702030302020204" pitchFamily="66" charset="0"/>
              </a:rPr>
              <a:t>Sounds Write</a:t>
            </a:r>
            <a:r>
              <a:rPr lang="en-GB" sz="1200" dirty="0">
                <a:latin typeface="Comic Sans MS" panose="030F0702030302020204" pitchFamily="66" charset="0"/>
              </a:rPr>
              <a:t> phonics program to support their language development.</a:t>
            </a:r>
          </a:p>
          <a:p>
            <a:pPr marL="285750" indent="-285750">
              <a:buFont typeface="Arial" panose="020B0604020202020204" pitchFamily="34" charset="0"/>
              <a:buChar char="•"/>
            </a:pPr>
            <a:r>
              <a:rPr lang="en-GB" sz="1200" dirty="0">
                <a:latin typeface="Comic Sans MS" panose="030F0702030302020204" pitchFamily="66" charset="0"/>
              </a:rPr>
              <a:t>They’ll be exposed to a variety of rich vocabulary through daily stories, joining in with familiar phrases.</a:t>
            </a:r>
          </a:p>
          <a:p>
            <a:pPr marL="285750" indent="-285750">
              <a:buFont typeface="Arial" panose="020B0604020202020204" pitchFamily="34" charset="0"/>
              <a:buChar char="•"/>
            </a:pPr>
            <a:r>
              <a:rPr lang="en-GB" sz="1200" dirty="0">
                <a:latin typeface="Comic Sans MS" panose="030F0702030302020204" pitchFamily="66" charset="0"/>
              </a:rPr>
              <a:t>They’ll ask questions and talk  about things they’ve heard to develop their understanding.</a:t>
            </a:r>
          </a:p>
          <a:p>
            <a:pPr marL="285750" indent="-285750">
              <a:buFont typeface="Arial" panose="020B0604020202020204" pitchFamily="34" charset="0"/>
              <a:buChar char="•"/>
            </a:pPr>
            <a:r>
              <a:rPr lang="en-GB" sz="1200" dirty="0">
                <a:latin typeface="Comic Sans MS" panose="030F0702030302020204" pitchFamily="66" charset="0"/>
              </a:rPr>
              <a:t>They’ll be orally constructing sentences and continuing to write simple words and short sentences with increasing independence.</a:t>
            </a:r>
          </a:p>
        </p:txBody>
      </p:sp>
      <p:sp>
        <p:nvSpPr>
          <p:cNvPr id="8" name="TextBox 7">
            <a:extLst>
              <a:ext uri="{FF2B5EF4-FFF2-40B4-BE49-F238E27FC236}">
                <a16:creationId xmlns:a16="http://schemas.microsoft.com/office/drawing/2014/main" id="{13B44B38-1008-4759-9462-77B47370745F}"/>
              </a:ext>
            </a:extLst>
          </p:cNvPr>
          <p:cNvSpPr txBox="1"/>
          <p:nvPr/>
        </p:nvSpPr>
        <p:spPr>
          <a:xfrm>
            <a:off x="265185" y="4606900"/>
            <a:ext cx="2756452" cy="1803699"/>
          </a:xfrm>
          <a:prstGeom prst="rect">
            <a:avLst/>
          </a:prstGeom>
          <a:solidFill>
            <a:srgbClr val="00B0F0">
              <a:alpha val="55000"/>
            </a:srgbClr>
          </a:solidFill>
        </p:spPr>
        <p:txBody>
          <a:bodyPr wrap="square" rtlCol="0">
            <a:spAutoFit/>
          </a:bodyPr>
          <a:lstStyle/>
          <a:p>
            <a:r>
              <a:rPr lang="en-GB" sz="1400" b="1" dirty="0">
                <a:latin typeface="Comic Sans MS" panose="030F0702030302020204" pitchFamily="66" charset="0"/>
              </a:rPr>
              <a:t>Mathematics</a:t>
            </a:r>
          </a:p>
          <a:p>
            <a:r>
              <a:rPr lang="en-GB" sz="1100" dirty="0">
                <a:latin typeface="Comic Sans MS" panose="030F0702030302020204" pitchFamily="66" charset="0"/>
              </a:rPr>
              <a:t>The children will continue to engage with the stories of Numberblocks and learn the following:</a:t>
            </a:r>
          </a:p>
          <a:p>
            <a:pPr marL="342900" lvl="0" indent="-342900">
              <a:lnSpc>
                <a:spcPct val="107000"/>
              </a:lnSpc>
              <a:buFont typeface="Symbol" panose="05050102010706020507" pitchFamily="18" charset="2"/>
              <a:buChar char=""/>
            </a:pPr>
            <a:r>
              <a:rPr lang="en-GB" sz="1200" dirty="0">
                <a:latin typeface="Comic Sans MS" panose="030F0702030302020204" pitchFamily="66" charset="0"/>
                <a:ea typeface="Calibri" panose="020F0502020204030204" pitchFamily="34" charset="0"/>
                <a:cs typeface="Times New Roman" panose="02020603050405020304" pitchFamily="18" charset="0"/>
              </a:rPr>
              <a:t>Numbers 6, 7, 8, 9 and 10.</a:t>
            </a:r>
          </a:p>
          <a:p>
            <a:pPr marL="342900" lvl="0" indent="-342900">
              <a:lnSpc>
                <a:spcPct val="107000"/>
              </a:lnSpc>
              <a:buFont typeface="Symbol" panose="05050102010706020507" pitchFamily="18" charset="2"/>
              <a:buChar char=""/>
            </a:pPr>
            <a:r>
              <a:rPr lang="en-GB" sz="1200" dirty="0">
                <a:latin typeface="Comic Sans MS" panose="030F0702030302020204" pitchFamily="66" charset="0"/>
                <a:ea typeface="Calibri" panose="020F0502020204030204" pitchFamily="34" charset="0"/>
                <a:cs typeface="Times New Roman" panose="02020603050405020304" pitchFamily="18" charset="0"/>
              </a:rPr>
              <a:t>Exploring the composition of these numbers.</a:t>
            </a:r>
          </a:p>
          <a:p>
            <a:pPr marL="342900" lvl="0" indent="-342900">
              <a:lnSpc>
                <a:spcPct val="107000"/>
              </a:lnSpc>
              <a:buFont typeface="Symbol" panose="05050102010706020507" pitchFamily="18" charset="2"/>
              <a:buChar char=""/>
            </a:pPr>
            <a:r>
              <a:rPr lang="en-GB" sz="1200" dirty="0">
                <a:latin typeface="Comic Sans MS" panose="030F0702030302020204" pitchFamily="66" charset="0"/>
                <a:cs typeface="Times New Roman" panose="02020603050405020304" pitchFamily="18" charset="0"/>
              </a:rPr>
              <a:t>Making comparisons.</a:t>
            </a:r>
          </a:p>
          <a:p>
            <a:pPr marL="342900" lvl="0" indent="-342900">
              <a:lnSpc>
                <a:spcPct val="107000"/>
              </a:lnSpc>
              <a:buFont typeface="Symbol" panose="05050102010706020507" pitchFamily="18" charset="2"/>
              <a:buChar char=""/>
            </a:pPr>
            <a:r>
              <a:rPr lang="en-GB" sz="1200" dirty="0">
                <a:latin typeface="Comic Sans MS" panose="030F0702030302020204" pitchFamily="66" charset="0"/>
                <a:cs typeface="Times New Roman" panose="02020603050405020304" pitchFamily="18" charset="0"/>
              </a:rPr>
              <a:t>Representing zero.</a:t>
            </a:r>
          </a:p>
        </p:txBody>
      </p:sp>
      <p:sp>
        <p:nvSpPr>
          <p:cNvPr id="9" name="TextBox 8">
            <a:extLst>
              <a:ext uri="{FF2B5EF4-FFF2-40B4-BE49-F238E27FC236}">
                <a16:creationId xmlns:a16="http://schemas.microsoft.com/office/drawing/2014/main" id="{B560E219-9AAC-45B0-ADCB-B7C46937089C}"/>
              </a:ext>
            </a:extLst>
          </p:cNvPr>
          <p:cNvSpPr txBox="1"/>
          <p:nvPr/>
        </p:nvSpPr>
        <p:spPr>
          <a:xfrm>
            <a:off x="1717577" y="115190"/>
            <a:ext cx="8904850" cy="1492716"/>
          </a:xfrm>
          <a:prstGeom prst="rect">
            <a:avLst/>
          </a:prstGeom>
          <a:solidFill>
            <a:srgbClr val="FAB0EF"/>
          </a:solidFill>
        </p:spPr>
        <p:txBody>
          <a:bodyPr wrap="square" rtlCol="0">
            <a:spAutoFit/>
          </a:bodyPr>
          <a:lstStyle/>
          <a:p>
            <a:pPr algn="ctr"/>
            <a:r>
              <a:rPr lang="en-GB" sz="1600" b="1" u="sng" dirty="0">
                <a:latin typeface="Comic Sans MS" panose="030F0702030302020204" pitchFamily="66" charset="0"/>
              </a:rPr>
              <a:t>EYFS Spring 1– Where will my imagination take me?</a:t>
            </a:r>
          </a:p>
          <a:p>
            <a:pPr algn="ctr"/>
            <a:r>
              <a:rPr lang="en-GB" sz="1500" dirty="0">
                <a:latin typeface="Comic Sans MS" panose="030F0702030302020204" pitchFamily="66" charset="0"/>
              </a:rPr>
              <a:t>Some of the most precious memories that we have from our childhood come from stories that we’ve read, or, heard read to us; especially fairy tales. They open up a whole new world for us to explore and allow our minds to wander. Jack and the Beanstalk is the first exciting fairy tale that we’ll be delving into. The children will be growing their own beanstalks, and using their imaginations to think about where it could possibly lead them to...</a:t>
            </a:r>
          </a:p>
        </p:txBody>
      </p:sp>
      <p:pic>
        <p:nvPicPr>
          <p:cNvPr id="13" name="Picture 12">
            <a:extLst>
              <a:ext uri="{FF2B5EF4-FFF2-40B4-BE49-F238E27FC236}">
                <a16:creationId xmlns:a16="http://schemas.microsoft.com/office/drawing/2014/main" id="{D1D05596-8E64-349F-5AC1-3B930DF4C915}"/>
              </a:ext>
            </a:extLst>
          </p:cNvPr>
          <p:cNvPicPr>
            <a:picLocks noChangeAspect="1"/>
          </p:cNvPicPr>
          <p:nvPr/>
        </p:nvPicPr>
        <p:blipFill>
          <a:blip r:embed="rId2"/>
          <a:stretch>
            <a:fillRect/>
          </a:stretch>
        </p:blipFill>
        <p:spPr>
          <a:xfrm rot="580113">
            <a:off x="82936" y="129090"/>
            <a:ext cx="1655156" cy="1393815"/>
          </a:xfrm>
          <a:prstGeom prst="rect">
            <a:avLst/>
          </a:prstGeom>
        </p:spPr>
      </p:pic>
      <p:pic>
        <p:nvPicPr>
          <p:cNvPr id="15" name="Picture 14">
            <a:extLst>
              <a:ext uri="{FF2B5EF4-FFF2-40B4-BE49-F238E27FC236}">
                <a16:creationId xmlns:a16="http://schemas.microsoft.com/office/drawing/2014/main" id="{8D735FA3-91EC-761F-96B5-57ED430FD27B}"/>
              </a:ext>
            </a:extLst>
          </p:cNvPr>
          <p:cNvPicPr>
            <a:picLocks noChangeAspect="1"/>
          </p:cNvPicPr>
          <p:nvPr/>
        </p:nvPicPr>
        <p:blipFill>
          <a:blip r:embed="rId3"/>
          <a:stretch>
            <a:fillRect/>
          </a:stretch>
        </p:blipFill>
        <p:spPr>
          <a:xfrm rot="21117653">
            <a:off x="10567308" y="42475"/>
            <a:ext cx="1494262" cy="1726223"/>
          </a:xfrm>
          <a:prstGeom prst="rect">
            <a:avLst/>
          </a:prstGeom>
        </p:spPr>
      </p:pic>
      <p:sp>
        <p:nvSpPr>
          <p:cNvPr id="3" name="TextBox 2">
            <a:extLst>
              <a:ext uri="{FF2B5EF4-FFF2-40B4-BE49-F238E27FC236}">
                <a16:creationId xmlns:a16="http://schemas.microsoft.com/office/drawing/2014/main" id="{75D6C3C3-AC62-497D-97B8-765513714663}"/>
              </a:ext>
            </a:extLst>
          </p:cNvPr>
          <p:cNvSpPr txBox="1"/>
          <p:nvPr/>
        </p:nvSpPr>
        <p:spPr>
          <a:xfrm>
            <a:off x="8481388" y="1835198"/>
            <a:ext cx="3472074" cy="2369880"/>
          </a:xfrm>
          <a:prstGeom prst="rect">
            <a:avLst/>
          </a:prstGeom>
          <a:solidFill>
            <a:schemeClr val="accent6">
              <a:lumMod val="75000"/>
              <a:alpha val="68000"/>
            </a:schemeClr>
          </a:solidFill>
        </p:spPr>
        <p:txBody>
          <a:bodyPr wrap="square" rtlCol="0">
            <a:spAutoFit/>
          </a:bodyPr>
          <a:lstStyle/>
          <a:p>
            <a:r>
              <a:rPr lang="en-GB" sz="1400" b="1" dirty="0">
                <a:latin typeface="Comic Sans MS" panose="030F0702030302020204" pitchFamily="66" charset="0"/>
              </a:rPr>
              <a:t>Personal, Social and Emotional Development</a:t>
            </a:r>
          </a:p>
          <a:p>
            <a:pPr marL="285750" indent="-285750">
              <a:buFont typeface="Arial" panose="020B0604020202020204" pitchFamily="34" charset="0"/>
              <a:buChar char="•"/>
            </a:pPr>
            <a:r>
              <a:rPr lang="en-GB" sz="1200" dirty="0">
                <a:latin typeface="Comic Sans MS" panose="030F0702030302020204" pitchFamily="66" charset="0"/>
              </a:rPr>
              <a:t>Arrive at school happy and ready to learn.</a:t>
            </a:r>
          </a:p>
          <a:p>
            <a:pPr marL="285750" indent="-285750">
              <a:buFont typeface="Arial" panose="020B0604020202020204" pitchFamily="34" charset="0"/>
              <a:buChar char="•"/>
            </a:pPr>
            <a:r>
              <a:rPr lang="en-GB" sz="1200" dirty="0">
                <a:latin typeface="Comic Sans MS" panose="030F0702030302020204" pitchFamily="66" charset="0"/>
              </a:rPr>
              <a:t>Greet other children and adults using their manners and kind words.</a:t>
            </a:r>
          </a:p>
          <a:p>
            <a:pPr marL="285750" indent="-285750">
              <a:buFont typeface="Arial" panose="020B0604020202020204" pitchFamily="34" charset="0"/>
              <a:buChar char="•"/>
            </a:pPr>
            <a:r>
              <a:rPr lang="en-GB" sz="1200" dirty="0">
                <a:latin typeface="Comic Sans MS" panose="030F0702030302020204" pitchFamily="66" charset="0"/>
              </a:rPr>
              <a:t>Play cooperatively with peers, self-regulating when necessary.</a:t>
            </a:r>
          </a:p>
          <a:p>
            <a:pPr marL="285750" indent="-285750">
              <a:buFont typeface="Arial" panose="020B0604020202020204" pitchFamily="34" charset="0"/>
              <a:buChar char="•"/>
            </a:pPr>
            <a:r>
              <a:rPr lang="en-GB" sz="1200" dirty="0">
                <a:latin typeface="Comic Sans MS" panose="030F0702030302020204" pitchFamily="66" charset="0"/>
              </a:rPr>
              <a:t>Line and queue up patiently.</a:t>
            </a:r>
          </a:p>
          <a:p>
            <a:pPr marL="285750" indent="-285750">
              <a:buFont typeface="Arial" panose="020B0604020202020204" pitchFamily="34" charset="0"/>
              <a:buChar char="•"/>
            </a:pPr>
            <a:r>
              <a:rPr lang="en-GB" sz="1200" dirty="0">
                <a:latin typeface="Comic Sans MS" panose="030F0702030302020204" pitchFamily="66" charset="0"/>
              </a:rPr>
              <a:t>Express how they feel and listen to how others feel.</a:t>
            </a:r>
          </a:p>
          <a:p>
            <a:pPr marL="285750" indent="-285750">
              <a:buFont typeface="Arial" panose="020B0604020202020204" pitchFamily="34" charset="0"/>
              <a:buChar char="•"/>
            </a:pPr>
            <a:r>
              <a:rPr lang="en-GB" sz="1200" dirty="0">
                <a:latin typeface="Comic Sans MS" panose="030F0702030302020204" pitchFamily="66" charset="0"/>
              </a:rPr>
              <a:t>Manage their own basic hygiene needs.</a:t>
            </a:r>
          </a:p>
          <a:p>
            <a:endParaRPr lang="en-GB" sz="1200" dirty="0">
              <a:latin typeface="Comic Sans MS" panose="030F0702030302020204" pitchFamily="66" charset="0"/>
            </a:endParaRPr>
          </a:p>
        </p:txBody>
      </p:sp>
    </p:spTree>
    <p:extLst>
      <p:ext uri="{BB962C8B-B14F-4D97-AF65-F5344CB8AC3E}">
        <p14:creationId xmlns:p14="http://schemas.microsoft.com/office/powerpoint/2010/main" val="17408464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D73CB1ABF52364E8D6883A0DD2B81CB" ma:contentTypeVersion="13" ma:contentTypeDescription="Create a new document." ma:contentTypeScope="" ma:versionID="6e9e68b043eae1302f911bc1c8e597c3">
  <xsd:schema xmlns:xsd="http://www.w3.org/2001/XMLSchema" xmlns:xs="http://www.w3.org/2001/XMLSchema" xmlns:p="http://schemas.microsoft.com/office/2006/metadata/properties" xmlns:ns2="faefdd87-671d-4af8-b9cc-b9a37a17247b" xmlns:ns3="fe9a97fa-1295-48e1-94e3-51dbdab6cfe0" targetNamespace="http://schemas.microsoft.com/office/2006/metadata/properties" ma:root="true" ma:fieldsID="2b8e6c12533bf9869f808636cdf16f41" ns2:_="" ns3:_="">
    <xsd:import namespace="faefdd87-671d-4af8-b9cc-b9a37a17247b"/>
    <xsd:import namespace="fe9a97fa-1295-48e1-94e3-51dbdab6cfe0"/>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aefdd87-671d-4af8-b9cc-b9a37a17247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d6a4583c-8bc8-4f82-b2d8-7470b30fc057"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e9a97fa-1295-48e1-94e3-51dbdab6cfe0"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15" nillable="true" ma:displayName="Taxonomy Catch All Column" ma:hidden="true" ma:list="{1fdb8485-b522-4152-92d9-31fa67dc9ef1}" ma:internalName="TaxCatchAll" ma:showField="CatchAllData" ma:web="fe9a97fa-1295-48e1-94e3-51dbdab6cfe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faefdd87-671d-4af8-b9cc-b9a37a17247b">
      <Terms xmlns="http://schemas.microsoft.com/office/infopath/2007/PartnerControls"/>
    </lcf76f155ced4ddcb4097134ff3c332f>
    <TaxCatchAll xmlns="fe9a97fa-1295-48e1-94e3-51dbdab6cfe0"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92FC05F-96F2-4FAB-A0A4-8F46DAF5A41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aefdd87-671d-4af8-b9cc-b9a37a17247b"/>
    <ds:schemaRef ds:uri="fe9a97fa-1295-48e1-94e3-51dbdab6cf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6E67C38-466C-4D4B-87DB-0C6086D33EF5}">
  <ds:schemaRefs>
    <ds:schemaRef ds:uri="http://schemas.microsoft.com/office/2006/metadata/properties"/>
    <ds:schemaRef ds:uri="http://purl.org/dc/terms/"/>
    <ds:schemaRef ds:uri="http://purl.org/dc/dcmitype/"/>
    <ds:schemaRef ds:uri="http://purl.org/dc/elements/1.1/"/>
    <ds:schemaRef ds:uri="http://www.w3.org/XML/1998/namespace"/>
    <ds:schemaRef ds:uri="http://schemas.microsoft.com/office/2006/documentManagement/types"/>
    <ds:schemaRef ds:uri="fe9a97fa-1295-48e1-94e3-51dbdab6cfe0"/>
    <ds:schemaRef ds:uri="http://schemas.microsoft.com/office/infopath/2007/PartnerControls"/>
    <ds:schemaRef ds:uri="http://schemas.openxmlformats.org/package/2006/metadata/core-properties"/>
    <ds:schemaRef ds:uri="faefdd87-671d-4af8-b9cc-b9a37a17247b"/>
  </ds:schemaRefs>
</ds:datastoreItem>
</file>

<file path=customXml/itemProps3.xml><?xml version="1.0" encoding="utf-8"?>
<ds:datastoreItem xmlns:ds="http://schemas.openxmlformats.org/officeDocument/2006/customXml" ds:itemID="{EA7C8010-E666-4069-B98A-BB8A2974B4F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421</TotalTime>
  <Words>491</Words>
  <Application>Microsoft Office PowerPoint</Application>
  <PresentationFormat>Widescreen</PresentationFormat>
  <Paragraphs>39</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Comic Sans MS</vt:lpstr>
      <vt:lpstr>Symbol</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speight</dc:creator>
  <cp:lastModifiedBy>Elaine Greenaway</cp:lastModifiedBy>
  <cp:revision>19</cp:revision>
  <dcterms:created xsi:type="dcterms:W3CDTF">2021-06-29T08:21:50Z</dcterms:created>
  <dcterms:modified xsi:type="dcterms:W3CDTF">2025-12-14T15:05:32Z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0x010100AD73CB1ABF52364E8D6883A0DD2B81CB</vt:lpwstr>
  </property>
  <property fmtid="{D5CDD505-2E9C-101B-9397-08002B2CF9AE}" pid="3" name="MediaServiceImageTags">
    <vt:lpwstr/>
  </property>
</Properties>
</file>