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7"/>
  </p:notesMasterIdLst>
  <p:sldIdLst>
    <p:sldId id="261" r:id="rId5"/>
    <p:sldId id="262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46D"/>
    <a:srgbClr val="F4733D"/>
    <a:srgbClr val="FABF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EB1AD6-BA09-1C21-6F43-B0A10D060619}" v="323" dt="2026-01-27T20:59:17.1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5"/>
  </p:normalViewPr>
  <p:slideViewPr>
    <p:cSldViewPr snapToGrid="0" snapToObjects="1">
      <p:cViewPr varScale="1">
        <p:scale>
          <a:sx n="73" d="100"/>
          <a:sy n="73" d="100"/>
        </p:scale>
        <p:origin x="32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a Collidge" userId="S::lcollidge@townlands.leics.sch.uk::50a4a8b4-2ba8-43fc-965d-c3f283336b8f" providerId="AD" clId="Web-{83EB1AD6-BA09-1C21-6F43-B0A10D060619}"/>
    <pc:docChg chg="modSld">
      <pc:chgData name="Louisa Collidge" userId="S::lcollidge@townlands.leics.sch.uk::50a4a8b4-2ba8-43fc-965d-c3f283336b8f" providerId="AD" clId="Web-{83EB1AD6-BA09-1C21-6F43-B0A10D060619}" dt="2026-01-27T20:59:17.172" v="226"/>
      <pc:docMkLst>
        <pc:docMk/>
      </pc:docMkLst>
      <pc:sldChg chg="addSp delSp modSp">
        <pc:chgData name="Louisa Collidge" userId="S::lcollidge@townlands.leics.sch.uk::50a4a8b4-2ba8-43fc-965d-c3f283336b8f" providerId="AD" clId="Web-{83EB1AD6-BA09-1C21-6F43-B0A10D060619}" dt="2026-01-27T20:58:41.359" v="220" actId="1076"/>
        <pc:sldMkLst>
          <pc:docMk/>
          <pc:sldMk cId="3141249481" sldId="261"/>
        </pc:sldMkLst>
        <pc:spChg chg="mod">
          <ac:chgData name="Louisa Collidge" userId="S::lcollidge@townlands.leics.sch.uk::50a4a8b4-2ba8-43fc-965d-c3f283336b8f" providerId="AD" clId="Web-{83EB1AD6-BA09-1C21-6F43-B0A10D060619}" dt="2026-01-27T20:37:57.041" v="41" actId="20577"/>
          <ac:spMkLst>
            <pc:docMk/>
            <pc:sldMk cId="3141249481" sldId="261"/>
            <ac:spMk id="3" creationId="{4758A685-8DB8-F7A1-3A1A-0ECC223E5834}"/>
          </ac:spMkLst>
        </pc:spChg>
        <pc:spChg chg="mod">
          <ac:chgData name="Louisa Collidge" userId="S::lcollidge@townlands.leics.sch.uk::50a4a8b4-2ba8-43fc-965d-c3f283336b8f" providerId="AD" clId="Web-{83EB1AD6-BA09-1C21-6F43-B0A10D060619}" dt="2026-01-27T20:38:05.729" v="44" actId="20577"/>
          <ac:spMkLst>
            <pc:docMk/>
            <pc:sldMk cId="3141249481" sldId="261"/>
            <ac:spMk id="10" creationId="{1590F406-7EC6-4465-BACC-C69BD08E8BF2}"/>
          </ac:spMkLst>
        </pc:spChg>
        <pc:spChg chg="mod">
          <ac:chgData name="Louisa Collidge" userId="S::lcollidge@townlands.leics.sch.uk::50a4a8b4-2ba8-43fc-965d-c3f283336b8f" providerId="AD" clId="Web-{83EB1AD6-BA09-1C21-6F43-B0A10D060619}" dt="2026-01-27T20:56:05.557" v="216" actId="1076"/>
          <ac:spMkLst>
            <pc:docMk/>
            <pc:sldMk cId="3141249481" sldId="261"/>
            <ac:spMk id="12" creationId="{C448F1DA-DD05-34AB-6443-E650E003AB49}"/>
          </ac:spMkLst>
        </pc:spChg>
        <pc:spChg chg="mod">
          <ac:chgData name="Louisa Collidge" userId="S::lcollidge@townlands.leics.sch.uk::50a4a8b4-2ba8-43fc-965d-c3f283336b8f" providerId="AD" clId="Web-{83EB1AD6-BA09-1C21-6F43-B0A10D060619}" dt="2026-01-27T20:37:16.446" v="12" actId="20577"/>
          <ac:spMkLst>
            <pc:docMk/>
            <pc:sldMk cId="3141249481" sldId="261"/>
            <ac:spMk id="24" creationId="{541155ED-B887-4938-A270-51A0378267D8}"/>
          </ac:spMkLst>
        </pc:spChg>
        <pc:spChg chg="mod">
          <ac:chgData name="Louisa Collidge" userId="S::lcollidge@townlands.leics.sch.uk::50a4a8b4-2ba8-43fc-965d-c3f283336b8f" providerId="AD" clId="Web-{83EB1AD6-BA09-1C21-6F43-B0A10D060619}" dt="2026-01-27T20:39:32.810" v="59" actId="20577"/>
          <ac:spMkLst>
            <pc:docMk/>
            <pc:sldMk cId="3141249481" sldId="261"/>
            <ac:spMk id="27" creationId="{BABBD768-F0F9-489D-B9E6-C269C457F99E}"/>
          </ac:spMkLst>
        </pc:spChg>
        <pc:graphicFrameChg chg="del">
          <ac:chgData name="Louisa Collidge" userId="S::lcollidge@townlands.leics.sch.uk::50a4a8b4-2ba8-43fc-965d-c3f283336b8f" providerId="AD" clId="Web-{83EB1AD6-BA09-1C21-6F43-B0A10D060619}" dt="2026-01-27T20:36:53.398" v="0"/>
          <ac:graphicFrameMkLst>
            <pc:docMk/>
            <pc:sldMk cId="3141249481" sldId="261"/>
            <ac:graphicFrameMk id="7" creationId="{57A4EFE4-59C1-A406-E957-792CEF0C87B3}"/>
          </ac:graphicFrameMkLst>
        </pc:graphicFrameChg>
        <pc:graphicFrameChg chg="add mod modGraphic">
          <ac:chgData name="Louisa Collidge" userId="S::lcollidge@townlands.leics.sch.uk::50a4a8b4-2ba8-43fc-965d-c3f283336b8f" providerId="AD" clId="Web-{83EB1AD6-BA09-1C21-6F43-B0A10D060619}" dt="2026-01-27T20:39:14.091" v="55" actId="1076"/>
          <ac:graphicFrameMkLst>
            <pc:docMk/>
            <pc:sldMk cId="3141249481" sldId="261"/>
            <ac:graphicFrameMk id="9" creationId="{7155DDA9-8B27-8C7B-5E5D-8813B4F43AE0}"/>
          </ac:graphicFrameMkLst>
        </pc:graphicFrameChg>
        <pc:picChg chg="add mod">
          <ac:chgData name="Louisa Collidge" userId="S::lcollidge@townlands.leics.sch.uk::50a4a8b4-2ba8-43fc-965d-c3f283336b8f" providerId="AD" clId="Web-{83EB1AD6-BA09-1C21-6F43-B0A10D060619}" dt="2026-01-27T20:58:41.359" v="220" actId="1076"/>
          <ac:picMkLst>
            <pc:docMk/>
            <pc:sldMk cId="3141249481" sldId="261"/>
            <ac:picMk id="13" creationId="{96DC44B0-A26F-0287-6239-0E4657D03071}"/>
          </ac:picMkLst>
        </pc:picChg>
        <pc:picChg chg="del">
          <ac:chgData name="Louisa Collidge" userId="S::lcollidge@townlands.leics.sch.uk::50a4a8b4-2ba8-43fc-965d-c3f283336b8f" providerId="AD" clId="Web-{83EB1AD6-BA09-1C21-6F43-B0A10D060619}" dt="2026-01-27T20:56:07.464" v="217"/>
          <ac:picMkLst>
            <pc:docMk/>
            <pc:sldMk cId="3141249481" sldId="261"/>
            <ac:picMk id="15" creationId="{736EA490-852D-3103-86C0-B47A63D21393}"/>
          </ac:picMkLst>
        </pc:picChg>
      </pc:sldChg>
      <pc:sldChg chg="addSp delSp modSp">
        <pc:chgData name="Louisa Collidge" userId="S::lcollidge@townlands.leics.sch.uk::50a4a8b4-2ba8-43fc-965d-c3f283336b8f" providerId="AD" clId="Web-{83EB1AD6-BA09-1C21-6F43-B0A10D060619}" dt="2026-01-27T20:59:17.172" v="226"/>
        <pc:sldMkLst>
          <pc:docMk/>
          <pc:sldMk cId="1260106228" sldId="262"/>
        </pc:sldMkLst>
        <pc:spChg chg="mod">
          <ac:chgData name="Louisa Collidge" userId="S::lcollidge@townlands.leics.sch.uk::50a4a8b4-2ba8-43fc-965d-c3f283336b8f" providerId="AD" clId="Web-{83EB1AD6-BA09-1C21-6F43-B0A10D060619}" dt="2026-01-27T20:59:04.609" v="224" actId="1076"/>
          <ac:spMkLst>
            <pc:docMk/>
            <pc:sldMk cId="1260106228" sldId="262"/>
            <ac:spMk id="12" creationId="{A2465782-B911-AC9A-43B4-D1164C5A7302}"/>
          </ac:spMkLst>
        </pc:spChg>
        <pc:spChg chg="mod">
          <ac:chgData name="Louisa Collidge" userId="S::lcollidge@townlands.leics.sch.uk::50a4a8b4-2ba8-43fc-965d-c3f283336b8f" providerId="AD" clId="Web-{83EB1AD6-BA09-1C21-6F43-B0A10D060619}" dt="2026-01-27T20:40:24.093" v="69" actId="20577"/>
          <ac:spMkLst>
            <pc:docMk/>
            <pc:sldMk cId="1260106228" sldId="262"/>
            <ac:spMk id="24" creationId="{80832962-8C74-E421-9A87-09CD0AFDA21E}"/>
          </ac:spMkLst>
        </pc:spChg>
        <pc:spChg chg="mod">
          <ac:chgData name="Louisa Collidge" userId="S::lcollidge@townlands.leics.sch.uk::50a4a8b4-2ba8-43fc-965d-c3f283336b8f" providerId="AD" clId="Web-{83EB1AD6-BA09-1C21-6F43-B0A10D060619}" dt="2026-01-27T20:39:42.342" v="61" actId="20577"/>
          <ac:spMkLst>
            <pc:docMk/>
            <pc:sldMk cId="1260106228" sldId="262"/>
            <ac:spMk id="27" creationId="{9C569B17-84DB-1A76-3F90-5A81681731AE}"/>
          </ac:spMkLst>
        </pc:spChg>
        <pc:graphicFrameChg chg="add del mod">
          <ac:chgData name="Louisa Collidge" userId="S::lcollidge@townlands.leics.sch.uk::50a4a8b4-2ba8-43fc-965d-c3f283336b8f" providerId="AD" clId="Web-{83EB1AD6-BA09-1C21-6F43-B0A10D060619}" dt="2026-01-27T20:41:37.564" v="82"/>
          <ac:graphicFrameMkLst>
            <pc:docMk/>
            <pc:sldMk cId="1260106228" sldId="262"/>
            <ac:graphicFrameMk id="9" creationId="{B0346DEC-AE94-0598-36D3-84C21BA2686A}"/>
          </ac:graphicFrameMkLst>
        </pc:graphicFrameChg>
        <pc:graphicFrameChg chg="mod modGraphic">
          <ac:chgData name="Louisa Collidge" userId="S::lcollidge@townlands.leics.sch.uk::50a4a8b4-2ba8-43fc-965d-c3f283336b8f" providerId="AD" clId="Web-{83EB1AD6-BA09-1C21-6F43-B0A10D060619}" dt="2026-01-27T20:42:34.675" v="194"/>
          <ac:graphicFrameMkLst>
            <pc:docMk/>
            <pc:sldMk cId="1260106228" sldId="262"/>
            <ac:graphicFrameMk id="14" creationId="{5CC7E477-586B-8162-924A-75C468B712FF}"/>
          </ac:graphicFrameMkLst>
        </pc:graphicFrameChg>
        <pc:picChg chg="add">
          <ac:chgData name="Louisa Collidge" userId="S::lcollidge@townlands.leics.sch.uk::50a4a8b4-2ba8-43fc-965d-c3f283336b8f" providerId="AD" clId="Web-{83EB1AD6-BA09-1C21-6F43-B0A10D060619}" dt="2026-01-27T20:59:17.172" v="226"/>
          <ac:picMkLst>
            <pc:docMk/>
            <pc:sldMk cId="1260106228" sldId="262"/>
            <ac:picMk id="13" creationId="{E7DD8DC4-2232-4418-1518-1BE6112A69F4}"/>
          </ac:picMkLst>
        </pc:picChg>
        <pc:picChg chg="del">
          <ac:chgData name="Louisa Collidge" userId="S::lcollidge@townlands.leics.sch.uk::50a4a8b4-2ba8-43fc-965d-c3f283336b8f" providerId="AD" clId="Web-{83EB1AD6-BA09-1C21-6F43-B0A10D060619}" dt="2026-01-27T20:59:06.906" v="225"/>
          <ac:picMkLst>
            <pc:docMk/>
            <pc:sldMk cId="1260106228" sldId="262"/>
            <ac:picMk id="15" creationId="{08C5BFDC-8CCF-2B74-6BEE-70B7857264C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A062E-808A-45ED-9F7D-006172AA4F0B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DD5804-4280-4995-A1B6-7C8AD59DD3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846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D5804-4280-4995-A1B6-7C8AD59DD3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199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8A1001-971E-1546-23FE-B037DF0E2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95A6D6-E092-B66A-13B1-62EE3BC5A9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88174E-BD6A-3ADE-9563-52AA8AD0CD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3B7146-2D59-0BF9-1C5F-CA38308E30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D5804-4280-4995-A1B6-7C8AD59DD31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393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050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44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934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717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938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245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960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94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07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21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225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6C53F-9F46-E24D-968B-445406C215E9}" type="datetimeFigureOut">
              <a:rPr lang="en-GB" smtClean="0"/>
              <a:t>27/01/2026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A7C09-1BEA-054C-B3D6-DE2A5EB6A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124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games.vocabularyninja.co.uk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hyperlink" Target="https://games.vocabularyninja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11F95CB-3461-9D47-9476-94F3633390B3}"/>
              </a:ext>
            </a:extLst>
          </p:cNvPr>
          <p:cNvSpPr txBox="1"/>
          <p:nvPr/>
        </p:nvSpPr>
        <p:spPr>
          <a:xfrm>
            <a:off x="2621251" y="9659448"/>
            <a:ext cx="1314488" cy="181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8" dirty="0">
                <a:solidFill>
                  <a:schemeClr val="bg2">
                    <a:lumMod val="9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© 2022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B83AAD-8CA8-3884-C9AB-93C8216281D4}"/>
              </a:ext>
            </a:extLst>
          </p:cNvPr>
          <p:cNvSpPr/>
          <p:nvPr/>
        </p:nvSpPr>
        <p:spPr>
          <a:xfrm>
            <a:off x="202212" y="941756"/>
            <a:ext cx="3075757" cy="8508356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019EDB-EDA9-4446-A313-71F2F34CE4F7}"/>
              </a:ext>
            </a:extLst>
          </p:cNvPr>
          <p:cNvSpPr txBox="1"/>
          <p:nvPr/>
        </p:nvSpPr>
        <p:spPr>
          <a:xfrm>
            <a:off x="188999" y="444054"/>
            <a:ext cx="290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DF26B1-F83D-45CE-BBAB-94920B45DD75}"/>
              </a:ext>
            </a:extLst>
          </p:cNvPr>
          <p:cNvSpPr txBox="1"/>
          <p:nvPr/>
        </p:nvSpPr>
        <p:spPr>
          <a:xfrm>
            <a:off x="3605062" y="458739"/>
            <a:ext cx="290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Spelling: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A3049E9-9F8F-4531-B3B4-EABEA1A0A850}"/>
              </a:ext>
            </a:extLst>
          </p:cNvPr>
          <p:cNvSpPr/>
          <p:nvPr/>
        </p:nvSpPr>
        <p:spPr>
          <a:xfrm>
            <a:off x="3605062" y="937058"/>
            <a:ext cx="2903978" cy="8508373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1155ED-B887-4938-A270-51A0378267D8}"/>
              </a:ext>
            </a:extLst>
          </p:cNvPr>
          <p:cNvSpPr txBox="1"/>
          <p:nvPr/>
        </p:nvSpPr>
        <p:spPr>
          <a:xfrm>
            <a:off x="3723322" y="989782"/>
            <a:ext cx="2799594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Verdana"/>
                <a:ea typeface="Verdana"/>
              </a:rPr>
              <a:t>These are our spelling words for this week. </a:t>
            </a:r>
            <a:endParaRPr lang="en-US" dirty="0"/>
          </a:p>
          <a:p>
            <a:endParaRPr lang="en-GB" sz="1200" dirty="0">
              <a:latin typeface="Verdana"/>
              <a:ea typeface="Verdana"/>
            </a:endParaRPr>
          </a:p>
          <a:p>
            <a:r>
              <a:rPr lang="en-GB" sz="1200" dirty="0">
                <a:latin typeface="Verdana"/>
                <a:ea typeface="Verdana"/>
              </a:rPr>
              <a:t>Practise each spelling and write a sentence for each word to show you understand its meaning. Remember to use your neat handwriting and correct punctuation.</a:t>
            </a:r>
            <a:endParaRPr lang="en-GB">
              <a:ea typeface="Calibri"/>
              <a:cs typeface="Calibri"/>
            </a:endParaRPr>
          </a:p>
          <a:p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GB" sz="1200" b="1" dirty="0">
                <a:latin typeface="Verdana"/>
                <a:ea typeface="Verdana"/>
              </a:rPr>
              <a:t>These will be tested in class on Friday 6th February</a:t>
            </a:r>
            <a:endParaRPr lang="en-GB" sz="1200" b="1" baseline="30000" dirty="0">
              <a:latin typeface="Verdana"/>
              <a:ea typeface="Verdana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ABBD768-F0F9-489D-B9E6-C269C457F99E}"/>
              </a:ext>
            </a:extLst>
          </p:cNvPr>
          <p:cNvSpPr txBox="1"/>
          <p:nvPr/>
        </p:nvSpPr>
        <p:spPr>
          <a:xfrm>
            <a:off x="212871" y="9713"/>
            <a:ext cx="414471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u="sng" dirty="0"/>
              <a:t>Homework w/c: 30.01.2026</a:t>
            </a:r>
            <a:endParaRPr lang="en-US" dirty="0"/>
          </a:p>
        </p:txBody>
      </p:sp>
      <p:pic>
        <p:nvPicPr>
          <p:cNvPr id="2" name="Picture 1" descr="1,500+ Smiley Face Thumbs Up Stock Photos, Pictures ...">
            <a:extLst>
              <a:ext uri="{FF2B5EF4-FFF2-40B4-BE49-F238E27FC236}">
                <a16:creationId xmlns:a16="http://schemas.microsoft.com/office/drawing/2014/main" id="{1937C1AE-C550-7C3A-F39E-4FF8F769AE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818" y="8257576"/>
            <a:ext cx="1188184" cy="11410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58A685-8DB8-F7A1-3A1A-0ECC223E5834}"/>
              </a:ext>
            </a:extLst>
          </p:cNvPr>
          <p:cNvSpPr txBox="1"/>
          <p:nvPr/>
        </p:nvSpPr>
        <p:spPr>
          <a:xfrm>
            <a:off x="3734331" y="7295642"/>
            <a:ext cx="268179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Verdana"/>
                <a:ea typeface="Calibri"/>
                <a:cs typeface="Calibri"/>
              </a:rPr>
              <a:t>Extra challenge Can you add a </a:t>
            </a:r>
            <a:r>
              <a:rPr lang="en-US" sz="1200" b="1" dirty="0">
                <a:latin typeface="Verdana"/>
                <a:ea typeface="Calibri"/>
                <a:cs typeface="Calibri"/>
              </a:rPr>
              <a:t>modal verb</a:t>
            </a:r>
            <a:r>
              <a:rPr lang="en-US" sz="1200" dirty="0">
                <a:latin typeface="Verdana"/>
                <a:ea typeface="Calibri"/>
                <a:cs typeface="Calibri"/>
              </a:rPr>
              <a:t> to any of your sentences?</a:t>
            </a:r>
            <a:endParaRPr lang="en-US" sz="1400" dirty="0">
              <a:latin typeface="Verdana"/>
              <a:ea typeface="Verdan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A36F947-AF7A-D8B6-A102-AA4E15C74FC0}"/>
              </a:ext>
            </a:extLst>
          </p:cNvPr>
          <p:cNvSpPr txBox="1"/>
          <p:nvPr/>
        </p:nvSpPr>
        <p:spPr>
          <a:xfrm>
            <a:off x="3604398" y="8085985"/>
            <a:ext cx="1675804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latin typeface="Verdana"/>
                <a:ea typeface="Verdana"/>
              </a:rPr>
              <a:t>Don't forget to read at least 5 times to an adult at home.</a:t>
            </a:r>
            <a:endParaRPr lang="en-GB" sz="1200" dirty="0">
              <a:latin typeface="Verdana"/>
              <a:ea typeface="Verdan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90F406-7EC6-4465-BACC-C69BD08E8BF2}"/>
              </a:ext>
            </a:extLst>
          </p:cNvPr>
          <p:cNvSpPr txBox="1"/>
          <p:nvPr/>
        </p:nvSpPr>
        <p:spPr>
          <a:xfrm>
            <a:off x="316699" y="1079656"/>
            <a:ext cx="282150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This week, we would like you to complete the attached </a:t>
            </a:r>
            <a:r>
              <a:rPr lang="en-US" dirty="0" err="1">
                <a:ea typeface="Calibri"/>
                <a:cs typeface="Calibri"/>
              </a:rPr>
              <a:t>maths</a:t>
            </a:r>
            <a:r>
              <a:rPr lang="en-US" dirty="0">
                <a:ea typeface="Calibri"/>
                <a:cs typeface="Calibri"/>
              </a:rPr>
              <a:t> and grammar sheets.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Please also complete at least 3 garage sessions on TTRS.</a:t>
            </a:r>
          </a:p>
        </p:txBody>
      </p:sp>
      <p:pic>
        <p:nvPicPr>
          <p:cNvPr id="11" name="Picture 10" descr="A logo with text on it&#10;&#10;AI-generated content may be incorrect.">
            <a:extLst>
              <a:ext uri="{FF2B5EF4-FFF2-40B4-BE49-F238E27FC236}">
                <a16:creationId xmlns:a16="http://schemas.microsoft.com/office/drawing/2014/main" id="{928C8DFE-E0B4-292A-96C8-3951B2391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42" y="3842512"/>
            <a:ext cx="2778343" cy="13624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448F1DA-DD05-34AB-6443-E650E003AB49}"/>
              </a:ext>
            </a:extLst>
          </p:cNvPr>
          <p:cNvSpPr txBox="1"/>
          <p:nvPr/>
        </p:nvSpPr>
        <p:spPr>
          <a:xfrm>
            <a:off x="458091" y="5402788"/>
            <a:ext cx="263436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You can find further revision games here: </a:t>
            </a:r>
            <a:r>
              <a:rPr lang="en-US" dirty="0">
                <a:ea typeface="+mn-lt"/>
                <a:cs typeface="+mn-lt"/>
                <a:hlinkClick r:id="rId5"/>
              </a:rPr>
              <a:t>https://games.vocabularyninja.co.uk/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 dirty="0">
              <a:ea typeface="Calibri"/>
              <a:cs typeface="Calibri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155DDA9-8B27-8C7B-5E5D-8813B4F43A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975046"/>
              </p:ext>
            </p:extLst>
          </p:nvPr>
        </p:nvGraphicFramePr>
        <p:xfrm>
          <a:off x="3889093" y="3313565"/>
          <a:ext cx="2377807" cy="392890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377807">
                  <a:extLst>
                    <a:ext uri="{9D8B030D-6E8A-4147-A177-3AD203B41FA5}">
                      <a16:colId xmlns:a16="http://schemas.microsoft.com/office/drawing/2014/main" val="825220065"/>
                    </a:ext>
                  </a:extLst>
                </a:gridCol>
              </a:tblGrid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bought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438897"/>
                  </a:ext>
                </a:extLst>
              </a:tr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fought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041400"/>
                  </a:ext>
                </a:extLst>
              </a:tr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thought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3171428"/>
                  </a:ext>
                </a:extLst>
              </a:tr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0642890"/>
                  </a:ext>
                </a:extLst>
              </a:tr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sought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3349431"/>
                  </a:ext>
                </a:extLst>
              </a:tr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nought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1588917"/>
                  </a:ext>
                </a:extLst>
              </a:tr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brought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7081677"/>
                  </a:ext>
                </a:extLst>
              </a:tr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wrought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041978"/>
                  </a:ext>
                </a:extLst>
              </a:tr>
              <a:tr h="354213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afterthought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5303569"/>
                  </a:ext>
                </a:extLst>
              </a:tr>
              <a:tr h="495900">
                <a:tc>
                  <a:txBody>
                    <a:bodyPr/>
                    <a:lstStyle/>
                    <a:p>
                      <a:pPr algn="l" fontAlgn="base">
                        <a:lnSpc>
                          <a:spcPts val="2175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thoughtfulness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997478"/>
                  </a:ext>
                </a:extLst>
              </a:tr>
            </a:tbl>
          </a:graphicData>
        </a:graphic>
      </p:graphicFrame>
      <p:pic>
        <p:nvPicPr>
          <p:cNvPr id="13" name="Picture 12" descr="A qr code with a white background&#10;&#10;AI-generated content may be incorrect.">
            <a:extLst>
              <a:ext uri="{FF2B5EF4-FFF2-40B4-BE49-F238E27FC236}">
                <a16:creationId xmlns:a16="http://schemas.microsoft.com/office/drawing/2014/main" id="{96DC44B0-A26F-0287-6239-0E4657D030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872" y="6577090"/>
            <a:ext cx="2649496" cy="2679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249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CD495-893D-F87C-DCE1-E15D2A1FF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3A0744E-79B7-7EA5-770C-53A4687D182C}"/>
              </a:ext>
            </a:extLst>
          </p:cNvPr>
          <p:cNvSpPr txBox="1"/>
          <p:nvPr/>
        </p:nvSpPr>
        <p:spPr>
          <a:xfrm>
            <a:off x="2621251" y="9659448"/>
            <a:ext cx="1314488" cy="181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78" dirty="0">
                <a:solidFill>
                  <a:schemeClr val="bg2">
                    <a:lumMod val="9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© 2022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5F4904-F166-E8FE-7428-EBA71EF00548}"/>
              </a:ext>
            </a:extLst>
          </p:cNvPr>
          <p:cNvSpPr/>
          <p:nvPr/>
        </p:nvSpPr>
        <p:spPr>
          <a:xfrm>
            <a:off x="202212" y="941756"/>
            <a:ext cx="3075757" cy="8508356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7140A2-6D82-D607-7950-6EA527519CDF}"/>
              </a:ext>
            </a:extLst>
          </p:cNvPr>
          <p:cNvSpPr txBox="1"/>
          <p:nvPr/>
        </p:nvSpPr>
        <p:spPr>
          <a:xfrm>
            <a:off x="188999" y="444054"/>
            <a:ext cx="290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Maths: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59E9CB6-7070-574F-7FAD-3351C54DFB6C}"/>
              </a:ext>
            </a:extLst>
          </p:cNvPr>
          <p:cNvSpPr txBox="1"/>
          <p:nvPr/>
        </p:nvSpPr>
        <p:spPr>
          <a:xfrm>
            <a:off x="3605062" y="458739"/>
            <a:ext cx="2903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Spelling: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9A7331-74F8-7D66-47FA-51C3C3D95CDD}"/>
              </a:ext>
            </a:extLst>
          </p:cNvPr>
          <p:cNvSpPr/>
          <p:nvPr/>
        </p:nvSpPr>
        <p:spPr>
          <a:xfrm>
            <a:off x="3605062" y="937058"/>
            <a:ext cx="2903978" cy="8508373"/>
          </a:xfrm>
          <a:prstGeom prst="rect">
            <a:avLst/>
          </a:prstGeom>
          <a:noFill/>
          <a:ln w="28575">
            <a:solidFill>
              <a:srgbClr val="F473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0832962-8C74-E421-9A87-09CD0AFDA21E}"/>
              </a:ext>
            </a:extLst>
          </p:cNvPr>
          <p:cNvSpPr txBox="1"/>
          <p:nvPr/>
        </p:nvSpPr>
        <p:spPr>
          <a:xfrm>
            <a:off x="3723322" y="989782"/>
            <a:ext cx="2799594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Verdana"/>
                <a:ea typeface="Verdana"/>
              </a:rPr>
              <a:t>These are our spelling words for this week. </a:t>
            </a:r>
            <a:endParaRPr lang="en-US" dirty="0"/>
          </a:p>
          <a:p>
            <a:endParaRPr lang="en-GB" sz="1200" dirty="0">
              <a:latin typeface="Verdana"/>
              <a:ea typeface="Verdana"/>
            </a:endParaRPr>
          </a:p>
          <a:p>
            <a:r>
              <a:rPr lang="en-GB" sz="1200" dirty="0">
                <a:latin typeface="Verdana"/>
                <a:ea typeface="Verdana"/>
              </a:rPr>
              <a:t>Practise each spelling and write a sentence for each word to show you understand its meaning. Remember to use your neat handwriting and correct punctuation.</a:t>
            </a:r>
            <a:endParaRPr lang="en-GB">
              <a:ea typeface="Calibri"/>
              <a:cs typeface="Calibri"/>
            </a:endParaRPr>
          </a:p>
          <a:p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en-GB" sz="1200" b="1" dirty="0">
                <a:latin typeface="Verdana"/>
                <a:ea typeface="Verdana"/>
              </a:rPr>
              <a:t>These will be tested in class on Friday 6th February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C569B17-84DB-1A76-3F90-5A81681731AE}"/>
              </a:ext>
            </a:extLst>
          </p:cNvPr>
          <p:cNvSpPr txBox="1"/>
          <p:nvPr/>
        </p:nvSpPr>
        <p:spPr>
          <a:xfrm>
            <a:off x="212871" y="9713"/>
            <a:ext cx="414471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u="sng" dirty="0"/>
              <a:t>Homework w/c: 30.01.2026</a:t>
            </a:r>
          </a:p>
        </p:txBody>
      </p:sp>
      <p:pic>
        <p:nvPicPr>
          <p:cNvPr id="2" name="Picture 1" descr="1,500+ Smiley Face Thumbs Up Stock Photos, Pictures ...">
            <a:extLst>
              <a:ext uri="{FF2B5EF4-FFF2-40B4-BE49-F238E27FC236}">
                <a16:creationId xmlns:a16="http://schemas.microsoft.com/office/drawing/2014/main" id="{7F4D231B-BD64-BA05-D23C-4D5A7EB7A3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9818" y="8257576"/>
            <a:ext cx="1188184" cy="11410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7DC286-99C7-65F9-759F-9943D5090E5C}"/>
              </a:ext>
            </a:extLst>
          </p:cNvPr>
          <p:cNvSpPr txBox="1"/>
          <p:nvPr/>
        </p:nvSpPr>
        <p:spPr>
          <a:xfrm>
            <a:off x="3734331" y="7295642"/>
            <a:ext cx="268179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Verdana"/>
                <a:ea typeface="Calibri"/>
                <a:cs typeface="Calibri"/>
              </a:rPr>
              <a:t>Extra challenge: Can you add a fronted adverbial to any of your sentences?</a:t>
            </a:r>
            <a:endParaRPr lang="en-US" sz="1400" dirty="0">
              <a:latin typeface="Verdana"/>
              <a:ea typeface="Verdan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52C6619-6768-EB48-B9F9-33990CC986CE}"/>
              </a:ext>
            </a:extLst>
          </p:cNvPr>
          <p:cNvSpPr txBox="1"/>
          <p:nvPr/>
        </p:nvSpPr>
        <p:spPr>
          <a:xfrm>
            <a:off x="3604398" y="8085985"/>
            <a:ext cx="1675804" cy="116955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dirty="0">
                <a:latin typeface="Verdana"/>
                <a:ea typeface="Verdana"/>
              </a:rPr>
              <a:t>Don't forget to read at least 5 times to an adult at home.</a:t>
            </a:r>
            <a:endParaRPr lang="en-GB" sz="1200" dirty="0">
              <a:latin typeface="Verdana"/>
              <a:ea typeface="Verdan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DE40F-13F8-451B-1664-CB1F16069CCB}"/>
              </a:ext>
            </a:extLst>
          </p:cNvPr>
          <p:cNvSpPr txBox="1"/>
          <p:nvPr/>
        </p:nvSpPr>
        <p:spPr>
          <a:xfrm>
            <a:off x="316699" y="1079656"/>
            <a:ext cx="282150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This week, we would like you to complete the attached </a:t>
            </a:r>
            <a:r>
              <a:rPr lang="en-US" dirty="0" err="1">
                <a:ea typeface="Calibri"/>
                <a:cs typeface="Calibri"/>
              </a:rPr>
              <a:t>maths</a:t>
            </a:r>
            <a:r>
              <a:rPr lang="en-US" dirty="0">
                <a:ea typeface="Calibri"/>
                <a:cs typeface="Calibri"/>
              </a:rPr>
              <a:t> and handwriting sheets.</a:t>
            </a:r>
          </a:p>
          <a:p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Please also continue to </a:t>
            </a:r>
            <a:r>
              <a:rPr lang="en-US" dirty="0" err="1">
                <a:ea typeface="Calibri"/>
                <a:cs typeface="Calibri"/>
              </a:rPr>
              <a:t>practise</a:t>
            </a:r>
            <a:r>
              <a:rPr lang="en-US" dirty="0">
                <a:ea typeface="Calibri"/>
                <a:cs typeface="Calibri"/>
              </a:rPr>
              <a:t> on </a:t>
            </a:r>
            <a:r>
              <a:rPr lang="en-US" dirty="0" err="1">
                <a:ea typeface="Calibri"/>
                <a:cs typeface="Calibri"/>
              </a:rPr>
              <a:t>Numbots</a:t>
            </a:r>
            <a:r>
              <a:rPr lang="en-US" dirty="0">
                <a:ea typeface="Calibri"/>
                <a:cs typeface="Calibri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465782-B911-AC9A-43B4-D1164C5A7302}"/>
              </a:ext>
            </a:extLst>
          </p:cNvPr>
          <p:cNvSpPr txBox="1"/>
          <p:nvPr/>
        </p:nvSpPr>
        <p:spPr>
          <a:xfrm>
            <a:off x="415894" y="5208379"/>
            <a:ext cx="2634361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You can find further revision games here: </a:t>
            </a:r>
            <a:r>
              <a:rPr lang="en-US" dirty="0">
                <a:ea typeface="Calibri"/>
                <a:cs typeface="Calibri"/>
                <a:hlinkClick r:id="rId4"/>
              </a:rPr>
              <a:t>https://games.vocabularyninja.co.uk/</a:t>
            </a:r>
            <a:r>
              <a:rPr lang="en-US" dirty="0">
                <a:ea typeface="Calibri"/>
                <a:cs typeface="Calibri"/>
              </a:rPr>
              <a:t> </a:t>
            </a:r>
            <a:endParaRPr lang="en-US" dirty="0"/>
          </a:p>
        </p:txBody>
      </p:sp>
      <p:pic>
        <p:nvPicPr>
          <p:cNvPr id="6" name="Picture 5" descr="A colorful text with a wire&#10;&#10;AI-generated content may be incorrect.">
            <a:extLst>
              <a:ext uri="{FF2B5EF4-FFF2-40B4-BE49-F238E27FC236}">
                <a16:creationId xmlns:a16="http://schemas.microsoft.com/office/drawing/2014/main" id="{31F7E14C-A976-4B53-365D-1DEACFB659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227" y="3744785"/>
            <a:ext cx="2834632" cy="1214501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CC7E477-586B-8162-924A-75C468B712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977710"/>
              </p:ext>
            </p:extLst>
          </p:nvPr>
        </p:nvGraphicFramePr>
        <p:xfrm>
          <a:off x="3937734" y="3381248"/>
          <a:ext cx="2092091" cy="36734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092091">
                  <a:extLst>
                    <a:ext uri="{9D8B030D-6E8A-4147-A177-3AD203B41FA5}">
                      <a16:colId xmlns:a16="http://schemas.microsoft.com/office/drawing/2014/main" val="1132477938"/>
                    </a:ext>
                  </a:extLst>
                </a:gridCol>
              </a:tblGrid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patting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9592392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patted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32721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humming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0842088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hummed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968069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dropping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5739523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dropped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5214160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sadder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552362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saddest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270571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runner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723945"/>
                  </a:ext>
                </a:extLst>
              </a:tr>
              <a:tr h="361789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2066"/>
                        </a:lnSpc>
                        <a:buNone/>
                      </a:pPr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OpenDyslexicAlta"/>
                        </a:rPr>
                        <a:t>runny</a:t>
                      </a:r>
                    </a:p>
                  </a:txBody>
                  <a:tcPr marL="86868" marR="86868" marT="43434" marB="43434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197966"/>
                  </a:ext>
                </a:extLst>
              </a:tr>
            </a:tbl>
          </a:graphicData>
        </a:graphic>
      </p:graphicFrame>
      <p:pic>
        <p:nvPicPr>
          <p:cNvPr id="13" name="Picture 12" descr="A qr code with a white background&#10;&#10;AI-generated content may be incorrect.">
            <a:extLst>
              <a:ext uri="{FF2B5EF4-FFF2-40B4-BE49-F238E27FC236}">
                <a16:creationId xmlns:a16="http://schemas.microsoft.com/office/drawing/2014/main" id="{E7DD8DC4-2232-4418-1518-1BE6112A69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872" y="6577090"/>
            <a:ext cx="2649496" cy="2679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106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1999A5F6276624E8C86DBB17BCA22EA" ma:contentTypeVersion="13" ma:contentTypeDescription="Create a new document." ma:contentTypeScope="" ma:versionID="ef03dd41c8fe3624cd0531b4fb5cc5d2">
  <xsd:schema xmlns:xsd="http://www.w3.org/2001/XMLSchema" xmlns:xs="http://www.w3.org/2001/XMLSchema" xmlns:p="http://schemas.microsoft.com/office/2006/metadata/properties" xmlns:ns2="20c4e241-0e77-4dbe-a34e-9471f6431dd1" xmlns:ns3="b12de345-ec4d-48db-9a4e-db4afc95449c" targetNamespace="http://schemas.microsoft.com/office/2006/metadata/properties" ma:root="true" ma:fieldsID="42dc810d0274de842d2c3aff57245fd6" ns2:_="" ns3:_="">
    <xsd:import namespace="20c4e241-0e77-4dbe-a34e-9471f6431dd1"/>
    <xsd:import namespace="b12de345-ec4d-48db-9a4e-db4afc9544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c4e241-0e77-4dbe-a34e-9471f6431d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d6a4583c-8bc8-4f82-b2d8-7470b30fc05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2de345-ec4d-48db-9a4e-db4afc95449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ee84a05-fb45-4bd8-a1f2-ad0d09f79ea4}" ma:internalName="TaxCatchAll" ma:showField="CatchAllData" ma:web="b12de345-ec4d-48db-9a4e-db4afc95449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12de345-ec4d-48db-9a4e-db4afc95449c" xsi:nil="true"/>
    <lcf76f155ced4ddcb4097134ff3c332f xmlns="20c4e241-0e77-4dbe-a34e-9471f6431dd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9B169BA-1FDA-4972-A45E-970E663E33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3A5B7AA-899F-43C3-AEDB-975E38D5FC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0c4e241-0e77-4dbe-a34e-9471f6431dd1"/>
    <ds:schemaRef ds:uri="b12de345-ec4d-48db-9a4e-db4afc9544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61985DB-1104-4C3D-A2BE-AA4261DD7095}">
  <ds:schemaRefs>
    <ds:schemaRef ds:uri="http://www.w3.org/XML/1998/namespace"/>
    <ds:schemaRef ds:uri="http://purl.org/dc/terms/"/>
    <ds:schemaRef ds:uri="http://schemas.openxmlformats.org/package/2006/metadata/core-properties"/>
    <ds:schemaRef ds:uri="20c4e241-0e77-4dbe-a34e-9471f6431dd1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b12de345-ec4d-48db-9a4e-db4afc95449c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</TotalTime>
  <Words>269</Words>
  <Application>Microsoft Office PowerPoint</Application>
  <PresentationFormat>A4 Paper (210x297 mm)</PresentationFormat>
  <Paragraphs>54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Louisa Collidge</cp:lastModifiedBy>
  <cp:revision>403</cp:revision>
  <dcterms:created xsi:type="dcterms:W3CDTF">2022-02-01T11:05:46Z</dcterms:created>
  <dcterms:modified xsi:type="dcterms:W3CDTF">2026-01-27T20:59:20Z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0x010100A1999A5F6276624E8C86DBB17BCA22EA</vt:lpwstr>
  </property>
  <property fmtid="{D5CDD505-2E9C-101B-9397-08002B2CF9AE}" pid="3" name="MediaServiceImageTags">
    <vt:lpwstr/>
  </property>
</Properties>
</file>